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notesMaster" Target="notesMasters/notesMaster1.xml" /><Relationship Id="rId186" Type="http://schemas.openxmlformats.org/officeDocument/2006/relationships/viewProps" Target="viewProps.xml" /><Relationship Id="rId185" Type="http://schemas.openxmlformats.org/officeDocument/2006/relationships/presProps" Target="presProps.xml" /><Relationship Id="rId1" Type="http://schemas.openxmlformats.org/officeDocument/2006/relationships/slideMaster" Target="slideMasters/slideMaster1.xml" /><Relationship Id="rId188" Type="http://schemas.openxmlformats.org/officeDocument/2006/relationships/tableStyles" Target="tableStyles.xml" /><Relationship Id="rId18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Define</a:t>
            </a:r>
            <a:r>
              <a:rPr/>
              <a:t> </a:t>
            </a:r>
            <a:r>
              <a:rPr/>
              <a:t>a</a:t>
            </a:r>
            <a:r>
              <a:rPr/>
              <a:t> </a:t>
            </a:r>
            <a:r>
              <a:rPr/>
              <a:t>brief</a:t>
            </a:r>
            <a:r>
              <a:rPr/>
              <a:t> </a:t>
            </a:r>
            <a:r>
              <a:rPr/>
              <a:t>variable</a:t>
            </a:r>
            <a:r>
              <a:rPr/>
              <a:t> </a:t>
            </a:r>
            <a:r>
              <a:rPr/>
              <a:t>name</a:t>
            </a:r>
            <a:r>
              <a:rPr/>
              <a:t> </a:t>
            </a:r>
            <a:r>
              <a:rPr/>
              <a:t>for</a:t>
            </a:r>
            <a:r>
              <a:rPr/>
              <a:t> </a:t>
            </a:r>
            <a:r>
              <a:rPr/>
              <a:t>every</a:t>
            </a:r>
            <a:r>
              <a:rPr/>
              <a:t> </a:t>
            </a:r>
            <a:r>
              <a:rPr/>
              <a:t>variable</a:t>
            </a:r>
            <a:r>
              <a:rPr/>
              <a:t> </a:t>
            </a:r>
            <a:r>
              <a:rPr/>
              <a:t>that</a:t>
            </a:r>
            <a:r>
              <a:rPr/>
              <a:t> </a:t>
            </a:r>
            <a:r>
              <a:rPr/>
              <a:t>you</a:t>
            </a:r>
            <a:r>
              <a:rPr/>
              <a:t> </a:t>
            </a:r>
            <a:r>
              <a:rPr/>
              <a:t>collect.</a:t>
            </a:r>
            <a:r>
              <a:rPr/>
              <a:t> </a:t>
            </a:r>
            <a:r>
              <a:rPr/>
              <a:t>It</a:t>
            </a:r>
            <a:r>
              <a:rPr/>
              <a:t> </a:t>
            </a:r>
            <a:r>
              <a:rPr/>
              <a:t>should</a:t>
            </a:r>
            <a:r>
              <a:rPr/>
              <a:t> </a:t>
            </a:r>
            <a:r>
              <a:rPr/>
              <a:t>be</a:t>
            </a:r>
            <a:r>
              <a:rPr/>
              <a:t> </a:t>
            </a:r>
            <a:r>
              <a:rPr/>
              <a:t>just</a:t>
            </a:r>
            <a:r>
              <a:rPr/>
              <a:t> </a:t>
            </a:r>
            <a:r>
              <a:rPr/>
              <a:t>long</a:t>
            </a:r>
            <a:r>
              <a:rPr/>
              <a:t> </a:t>
            </a:r>
            <a:r>
              <a:rPr/>
              <a:t>enough</a:t>
            </a:r>
            <a:r>
              <a:rPr/>
              <a:t> </a:t>
            </a:r>
            <a:r>
              <a:rPr/>
              <a:t>to</a:t>
            </a:r>
            <a:r>
              <a:rPr/>
              <a:t> </a:t>
            </a:r>
            <a:r>
              <a:rPr/>
              <a:t>be</a:t>
            </a:r>
            <a:r>
              <a:rPr/>
              <a:t> </a:t>
            </a:r>
            <a:r>
              <a:rPr/>
              <a:t>understandable,</a:t>
            </a:r>
            <a:r>
              <a:rPr/>
              <a:t> </a:t>
            </a:r>
            <a:r>
              <a:rPr/>
              <a:t>but</a:t>
            </a:r>
            <a:r>
              <a:rPr/>
              <a:t> </a:t>
            </a:r>
            <a:r>
              <a:rPr/>
              <a:t>short</a:t>
            </a:r>
            <a:r>
              <a:rPr/>
              <a:t> </a:t>
            </a:r>
            <a:r>
              <a:rPr/>
              <a:t>enough</a:t>
            </a:r>
            <a:r>
              <a:rPr/>
              <a:t> </a:t>
            </a:r>
            <a:r>
              <a:rPr/>
              <a:t>to</a:t>
            </a:r>
            <a:r>
              <a:rPr/>
              <a:t> </a:t>
            </a:r>
            <a:r>
              <a:rPr/>
              <a:t>minimize</a:t>
            </a:r>
            <a:r>
              <a:rPr/>
              <a:t> </a:t>
            </a:r>
            <a:r>
              <a:rPr/>
              <a:t>the</a:t>
            </a:r>
            <a:r>
              <a:rPr/>
              <a:t> </a:t>
            </a:r>
            <a:r>
              <a:rPr/>
              <a:t>typing</a:t>
            </a:r>
            <a:r>
              <a:rPr/>
              <a:t> </a:t>
            </a:r>
            <a:r>
              <a:rPr/>
              <a:t>in</a:t>
            </a:r>
            <a:r>
              <a:rPr/>
              <a:t> </a:t>
            </a:r>
            <a:r>
              <a:rPr/>
              <a:t>your</a:t>
            </a:r>
            <a:r>
              <a:rPr/>
              <a:t> </a:t>
            </a:r>
            <a:r>
              <a:rPr/>
              <a:t>data</a:t>
            </a:r>
            <a:r>
              <a:rPr/>
              <a:t> </a:t>
            </a:r>
            <a:r>
              <a:rPr/>
              <a:t>analysis</a:t>
            </a:r>
            <a:r>
              <a:rPr/>
              <a:t> </a:t>
            </a:r>
            <a:r>
              <a:rPr/>
              <a:t>program.</a:t>
            </a:r>
            <a:r>
              <a:rPr/>
              <a:t> </a:t>
            </a:r>
            <a:r>
              <a:rPr/>
              <a:t>I</a:t>
            </a:r>
            <a:r>
              <a:rPr/>
              <a:t> </a:t>
            </a:r>
            <a:r>
              <a:rPr/>
              <a:t>would</a:t>
            </a:r>
            <a:r>
              <a:rPr/>
              <a:t> </a:t>
            </a:r>
            <a:r>
              <a:rPr/>
              <a:t>recommend</a:t>
            </a:r>
            <a:r>
              <a:rPr/>
              <a:t> </a:t>
            </a:r>
            <a:r>
              <a:rPr/>
              <a:t>something</a:t>
            </a:r>
            <a:r>
              <a:rPr/>
              <a:t> </a:t>
            </a:r>
            <a:r>
              <a:rPr/>
              <a:t>between</a:t>
            </a:r>
            <a:r>
              <a:rPr/>
              <a:t> </a:t>
            </a:r>
            <a:r>
              <a:rPr/>
              <a:t>4</a:t>
            </a:r>
            <a:r>
              <a:rPr/>
              <a:t> </a:t>
            </a:r>
            <a:r>
              <a:rPr/>
              <a:t>to</a:t>
            </a:r>
            <a:r>
              <a:rPr/>
              <a:t> </a:t>
            </a:r>
            <a:r>
              <a:rPr/>
              <a:t>16</a:t>
            </a:r>
            <a:r>
              <a:rPr/>
              <a:t> </a:t>
            </a:r>
            <a:r>
              <a:rPr/>
              <a:t>characters</a:t>
            </a:r>
            <a:r>
              <a:rPr/>
              <a:t> </a:t>
            </a:r>
            <a:r>
              <a:rPr/>
              <a:t>and</a:t>
            </a:r>
            <a:r>
              <a:rPr/>
              <a:t> </a:t>
            </a:r>
            <a:r>
              <a:rPr/>
              <a:t>one</a:t>
            </a:r>
            <a:r>
              <a:rPr/>
              <a:t> </a:t>
            </a:r>
            <a:r>
              <a:rPr/>
              <a:t>or</a:t>
            </a:r>
            <a:r>
              <a:rPr/>
              <a:t> </a:t>
            </a:r>
            <a:r>
              <a:rPr/>
              <a:t>three</a:t>
            </a:r>
            <a:r>
              <a:rPr/>
              <a:t> </a:t>
            </a:r>
            <a:r>
              <a:rPr/>
              <a:t>short</a:t>
            </a:r>
            <a:r>
              <a:rPr/>
              <a:t> </a:t>
            </a:r>
            <a:r>
              <a:rPr/>
              <a:t>words.</a:t>
            </a:r>
          </a:p>
          <a:p>
            <a:pPr lvl="0" marL="0" indent="0">
              <a:buNone/>
            </a:pPr>
          </a:p>
          <a:p>
            <a:pPr lvl="0" marL="0" indent="0">
              <a:buNone/>
            </a:pPr>
            <a:r>
              <a:rPr/>
              <a:t>Sometimes</a:t>
            </a:r>
            <a:r>
              <a:rPr/>
              <a:t> </a:t>
            </a:r>
            <a:r>
              <a:rPr/>
              <a:t>a</a:t>
            </a:r>
            <a:r>
              <a:rPr/>
              <a:t> </a:t>
            </a:r>
            <a:r>
              <a:rPr/>
              <a:t>very</a:t>
            </a:r>
            <a:r>
              <a:rPr/>
              <a:t> </a:t>
            </a:r>
            <a:r>
              <a:rPr/>
              <a:t>brief</a:t>
            </a:r>
            <a:r>
              <a:rPr/>
              <a:t> </a:t>
            </a:r>
            <a:r>
              <a:rPr/>
              <a:t>abbreviation</a:t>
            </a:r>
            <a:r>
              <a:rPr/>
              <a:t> </a:t>
            </a:r>
            <a:r>
              <a:rPr/>
              <a:t>is</a:t>
            </a:r>
            <a:r>
              <a:rPr/>
              <a:t> </a:t>
            </a:r>
            <a:r>
              <a:rPr/>
              <a:t>okay,</a:t>
            </a:r>
            <a:r>
              <a:rPr/>
              <a:t> </a:t>
            </a:r>
            <a:r>
              <a:rPr/>
              <a:t>like</a:t>
            </a:r>
            <a:r>
              <a:rPr/>
              <a:t> </a:t>
            </a:r>
            <a:r>
              <a:rPr/>
              <a:t>bw</a:t>
            </a:r>
            <a:r>
              <a:rPr/>
              <a:t> </a:t>
            </a:r>
            <a:r>
              <a:rPr/>
              <a:t>for</a:t>
            </a:r>
            <a:r>
              <a:rPr/>
              <a:t> </a:t>
            </a:r>
            <a:r>
              <a:rPr/>
              <a:t>birthweight</a:t>
            </a:r>
            <a:r>
              <a:rPr/>
              <a:t> </a:t>
            </a:r>
            <a:r>
              <a:rPr/>
              <a:t>or</a:t>
            </a:r>
            <a:r>
              <a:rPr/>
              <a:t> </a:t>
            </a:r>
            <a:r>
              <a:rPr/>
              <a:t>bmi</a:t>
            </a:r>
            <a:r>
              <a:rPr/>
              <a:t> </a:t>
            </a:r>
            <a:r>
              <a:rPr/>
              <a:t>for</a:t>
            </a:r>
            <a:r>
              <a:rPr/>
              <a:t> </a:t>
            </a:r>
            <a:r>
              <a:rPr/>
              <a:t>body</a:t>
            </a:r>
            <a:r>
              <a:rPr/>
              <a:t> </a:t>
            </a:r>
            <a:r>
              <a:rPr/>
              <a:t>mass</a:t>
            </a:r>
            <a:r>
              <a:rPr/>
              <a:t> </a:t>
            </a:r>
            <a:r>
              <a:rPr/>
              <a:t>index.</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a</a:t>
            </a:r>
            <a:r>
              <a:rPr/>
              <a:t> </a:t>
            </a:r>
            <a:r>
              <a:rPr/>
              <a:t>questionnaire</a:t>
            </a:r>
            <a:r>
              <a:rPr/>
              <a:t> </a:t>
            </a:r>
            <a:r>
              <a:rPr/>
              <a:t>where</a:t>
            </a:r>
            <a:r>
              <a:rPr/>
              <a:t> </a:t>
            </a:r>
            <a:r>
              <a:rPr/>
              <a:t>the</a:t>
            </a:r>
            <a:r>
              <a:rPr/>
              <a:t> </a:t>
            </a:r>
            <a:r>
              <a:rPr/>
              <a:t>patients</a:t>
            </a:r>
            <a:r>
              <a:rPr/>
              <a:t> </a:t>
            </a:r>
            <a:r>
              <a:rPr/>
              <a:t>can</a:t>
            </a:r>
            <a:r>
              <a:rPr/>
              <a:t> </a:t>
            </a:r>
            <a:r>
              <a:rPr/>
              <a:t>choose</a:t>
            </a:r>
            <a:r>
              <a:rPr/>
              <a:t> </a:t>
            </a:r>
            <a:r>
              <a:rPr/>
              <a:t>one</a:t>
            </a:r>
            <a:r>
              <a:rPr/>
              <a:t> </a:t>
            </a:r>
            <a:r>
              <a:rPr/>
              <a:t>of</a:t>
            </a:r>
            <a:r>
              <a:rPr/>
              <a:t> </a:t>
            </a:r>
            <a:r>
              <a:rPr/>
              <a:t>more</a:t>
            </a:r>
            <a:r>
              <a:rPr/>
              <a:t> </a:t>
            </a:r>
            <a:r>
              <a:rPr/>
              <a:t>of</a:t>
            </a:r>
            <a:r>
              <a:rPr/>
              <a:t> </a:t>
            </a:r>
            <a:r>
              <a:rPr/>
              <a:t>the</a:t>
            </a:r>
            <a:r>
              <a:rPr/>
              <a:t> </a:t>
            </a:r>
            <a:r>
              <a:rPr/>
              <a:t>following</a:t>
            </a:r>
            <a:r>
              <a:rPr/>
              <a:t> </a:t>
            </a:r>
            <a:r>
              <a:rPr/>
              <a:t>favorite</a:t>
            </a:r>
            <a:r>
              <a:rPr/>
              <a:t> </a:t>
            </a:r>
            <a:r>
              <a:rPr/>
              <a:t>things:</a:t>
            </a:r>
            <a:r>
              <a:rPr/>
              <a:t> </a:t>
            </a:r>
            <a:r>
              <a:rPr/>
              <a:t>Raindrops</a:t>
            </a:r>
            <a:r>
              <a:rPr/>
              <a:t> </a:t>
            </a:r>
            <a:r>
              <a:rPr/>
              <a:t>on</a:t>
            </a:r>
            <a:r>
              <a:rPr/>
              <a:t> </a:t>
            </a:r>
            <a:r>
              <a:rPr/>
              <a:t>roses,</a:t>
            </a:r>
            <a:r>
              <a:rPr/>
              <a:t> </a:t>
            </a:r>
            <a:r>
              <a:rPr/>
              <a:t>or</a:t>
            </a:r>
            <a:r>
              <a:rPr/>
              <a:t> </a:t>
            </a:r>
            <a:r>
              <a:rPr/>
              <a:t>whiskers</a:t>
            </a:r>
            <a:r>
              <a:rPr/>
              <a:t> </a:t>
            </a:r>
            <a:r>
              <a:rPr/>
              <a:t>on</a:t>
            </a:r>
            <a:r>
              <a:rPr/>
              <a:t> </a:t>
            </a:r>
            <a:r>
              <a:rPr/>
              <a:t>kittens.</a:t>
            </a:r>
            <a:r>
              <a:rPr/>
              <a:t> </a:t>
            </a:r>
            <a:r>
              <a:rPr/>
              <a:t>Bright</a:t>
            </a:r>
            <a:r>
              <a:rPr/>
              <a:t> </a:t>
            </a:r>
            <a:r>
              <a:rPr/>
              <a:t>copper</a:t>
            </a:r>
            <a:r>
              <a:rPr/>
              <a:t> </a:t>
            </a:r>
            <a:r>
              <a:rPr/>
              <a:t>kettles,</a:t>
            </a:r>
            <a:r>
              <a:rPr/>
              <a:t> </a:t>
            </a:r>
            <a:r>
              <a:rPr/>
              <a:t>or</a:t>
            </a:r>
            <a:r>
              <a:rPr/>
              <a:t> </a:t>
            </a:r>
            <a:r>
              <a:rPr/>
              <a:t>warm</a:t>
            </a:r>
            <a:r>
              <a:rPr/>
              <a:t> </a:t>
            </a:r>
            <a:r>
              <a:rPr/>
              <a:t>woolen</a:t>
            </a:r>
            <a:r>
              <a:rPr/>
              <a:t> </a:t>
            </a:r>
            <a:r>
              <a:rPr/>
              <a:t>mittens.</a:t>
            </a:r>
          </a:p>
          <a:p>
            <a:pPr lvl="0" marL="0" indent="0">
              <a:buNone/>
            </a:pPr>
          </a:p>
          <a:p>
            <a:pPr lvl="0" marL="0" indent="0">
              <a:buNone/>
            </a:pPr>
            <a:r>
              <a:rPr/>
              <a:t>The</a:t>
            </a:r>
            <a:r>
              <a:rPr/>
              <a:t> </a:t>
            </a:r>
            <a:r>
              <a:rPr/>
              <a:t>first</a:t>
            </a:r>
            <a:r>
              <a:rPr/>
              <a:t> </a:t>
            </a:r>
            <a:r>
              <a:rPr/>
              <a:t>patient</a:t>
            </a:r>
            <a:r>
              <a:rPr/>
              <a:t> </a:t>
            </a:r>
            <a:r>
              <a:rPr/>
              <a:t>liked</a:t>
            </a:r>
            <a:r>
              <a:rPr/>
              <a:t> </a:t>
            </a:r>
            <a:r>
              <a:rPr/>
              <a:t>the</a:t>
            </a:r>
            <a:r>
              <a:rPr/>
              <a:t> </a:t>
            </a:r>
            <a:r>
              <a:rPr/>
              <a:t>last</a:t>
            </a:r>
            <a:r>
              <a:rPr/>
              <a:t> </a:t>
            </a:r>
            <a:r>
              <a:rPr/>
              <a:t>three</a:t>
            </a:r>
            <a:r>
              <a:rPr/>
              <a:t> </a:t>
            </a:r>
            <a:r>
              <a:rPr/>
              <a:t>things:</a:t>
            </a:r>
            <a:r>
              <a:rPr/>
              <a:t> </a:t>
            </a:r>
            <a:r>
              <a:rPr/>
              <a:t>whiskers</a:t>
            </a:r>
            <a:r>
              <a:rPr/>
              <a:t> </a:t>
            </a:r>
            <a:r>
              <a:rPr/>
              <a:t>on</a:t>
            </a:r>
            <a:r>
              <a:rPr/>
              <a:t> </a:t>
            </a:r>
            <a:r>
              <a:rPr/>
              <a:t>kittens,</a:t>
            </a:r>
            <a:r>
              <a:rPr/>
              <a:t> </a:t>
            </a:r>
            <a:r>
              <a:rPr/>
              <a:t>bright</a:t>
            </a:r>
            <a:r>
              <a:rPr/>
              <a:t> </a:t>
            </a:r>
            <a:r>
              <a:rPr/>
              <a:t>copper</a:t>
            </a:r>
            <a:r>
              <a:rPr/>
              <a:t> </a:t>
            </a:r>
            <a:r>
              <a:rPr/>
              <a:t>kettles,</a:t>
            </a:r>
            <a:r>
              <a:rPr/>
              <a:t> </a:t>
            </a:r>
            <a:r>
              <a:rPr/>
              <a:t>and</a:t>
            </a:r>
            <a:r>
              <a:rPr/>
              <a:t> </a:t>
            </a:r>
            <a:r>
              <a:rPr/>
              <a:t>warm</a:t>
            </a:r>
            <a:r>
              <a:rPr/>
              <a:t> </a:t>
            </a:r>
            <a:r>
              <a:rPr/>
              <a:t>woolen</a:t>
            </a:r>
            <a:r>
              <a:rPr/>
              <a:t> </a:t>
            </a:r>
            <a:r>
              <a:rPr/>
              <a:t>mittens.</a:t>
            </a:r>
          </a:p>
          <a:p>
            <a:pPr lvl="0" marL="0" indent="0">
              <a:buNone/>
            </a:pPr>
          </a:p>
          <a:p>
            <a:pPr lvl="0" marL="0" indent="0">
              <a:buNone/>
            </a:pPr>
            <a:r>
              <a:rPr/>
              <a:t>The</a:t>
            </a:r>
            <a:r>
              <a:rPr/>
              <a:t> </a:t>
            </a:r>
            <a:r>
              <a:rPr/>
              <a:t>second</a:t>
            </a:r>
            <a:r>
              <a:rPr/>
              <a:t> </a:t>
            </a:r>
            <a:r>
              <a:rPr/>
              <a:t>patient</a:t>
            </a:r>
            <a:r>
              <a:rPr/>
              <a:t> </a:t>
            </a:r>
            <a:r>
              <a:rPr/>
              <a:t>liked</a:t>
            </a:r>
            <a:r>
              <a:rPr/>
              <a:t> </a:t>
            </a:r>
            <a:r>
              <a:rPr/>
              <a:t>first</a:t>
            </a:r>
            <a:r>
              <a:rPr/>
              <a:t> </a:t>
            </a:r>
            <a:r>
              <a:rPr/>
              <a:t>three</a:t>
            </a:r>
            <a:r>
              <a:rPr/>
              <a:t> </a:t>
            </a:r>
            <a:r>
              <a:rPr/>
              <a:t>things:</a:t>
            </a:r>
            <a:r>
              <a:rPr/>
              <a:t> </a:t>
            </a:r>
            <a:r>
              <a:rPr/>
              <a:t>raindrops</a:t>
            </a:r>
            <a:r>
              <a:rPr/>
              <a:t> </a:t>
            </a:r>
            <a:r>
              <a:rPr/>
              <a:t>on</a:t>
            </a:r>
            <a:r>
              <a:rPr/>
              <a:t> </a:t>
            </a:r>
            <a:r>
              <a:rPr/>
              <a:t>roses,</a:t>
            </a:r>
            <a:r>
              <a:rPr/>
              <a:t> </a:t>
            </a:r>
            <a:r>
              <a:rPr/>
              <a:t>whiskers</a:t>
            </a:r>
            <a:r>
              <a:rPr/>
              <a:t> </a:t>
            </a:r>
            <a:r>
              <a:rPr/>
              <a:t>on</a:t>
            </a:r>
            <a:r>
              <a:rPr/>
              <a:t> </a:t>
            </a:r>
            <a:r>
              <a:rPr/>
              <a:t>kittens,</a:t>
            </a:r>
            <a:r>
              <a:rPr/>
              <a:t> </a:t>
            </a:r>
            <a:r>
              <a:rPr/>
              <a:t>and</a:t>
            </a:r>
            <a:r>
              <a:rPr/>
              <a:t> </a:t>
            </a:r>
            <a:r>
              <a:rPr/>
              <a:t>bright</a:t>
            </a:r>
            <a:r>
              <a:rPr/>
              <a:t> </a:t>
            </a:r>
            <a:r>
              <a:rPr/>
              <a:t>copper</a:t>
            </a:r>
            <a:r>
              <a:rPr/>
              <a:t> </a:t>
            </a:r>
            <a:r>
              <a:rPr/>
              <a:t>kettles.</a:t>
            </a:r>
          </a:p>
          <a:p>
            <a:pPr lvl="0" marL="0" indent="0">
              <a:buNone/>
            </a:pPr>
          </a:p>
          <a:p>
            <a:pPr lvl="0" marL="0" indent="0">
              <a:buNone/>
            </a:pPr>
            <a:r>
              <a:rPr/>
              <a:t>The</a:t>
            </a:r>
            <a:r>
              <a:rPr/>
              <a:t> </a:t>
            </a:r>
            <a:r>
              <a:rPr/>
              <a:t>third</a:t>
            </a:r>
            <a:r>
              <a:rPr/>
              <a:t> </a:t>
            </a:r>
            <a:r>
              <a:rPr/>
              <a:t>patient</a:t>
            </a:r>
            <a:r>
              <a:rPr/>
              <a:t> </a:t>
            </a:r>
            <a:r>
              <a:rPr/>
              <a:t>liked</a:t>
            </a:r>
            <a:r>
              <a:rPr/>
              <a:t> </a:t>
            </a:r>
            <a:r>
              <a:rPr/>
              <a:t>the</a:t>
            </a:r>
            <a:r>
              <a:rPr/>
              <a:t> </a:t>
            </a:r>
            <a:r>
              <a:rPr/>
              <a:t>last</a:t>
            </a:r>
            <a:r>
              <a:rPr/>
              <a:t> </a:t>
            </a:r>
            <a:r>
              <a:rPr/>
              <a:t>two</a:t>
            </a:r>
            <a:r>
              <a:rPr/>
              <a:t> </a:t>
            </a:r>
            <a:r>
              <a:rPr/>
              <a:t>things:</a:t>
            </a:r>
            <a:r>
              <a:rPr/>
              <a:t> </a:t>
            </a:r>
            <a:r>
              <a:rPr/>
              <a:t>bright</a:t>
            </a:r>
            <a:r>
              <a:rPr/>
              <a:t> </a:t>
            </a:r>
            <a:r>
              <a:rPr/>
              <a:t>copper</a:t>
            </a:r>
            <a:r>
              <a:rPr/>
              <a:t> </a:t>
            </a:r>
            <a:r>
              <a:rPr/>
              <a:t>kettles,</a:t>
            </a:r>
            <a:r>
              <a:rPr/>
              <a:t> </a:t>
            </a:r>
            <a:r>
              <a:rPr/>
              <a:t>and</a:t>
            </a:r>
            <a:r>
              <a:rPr/>
              <a:t> </a:t>
            </a:r>
            <a:r>
              <a:rPr/>
              <a:t>warm</a:t>
            </a:r>
            <a:r>
              <a:rPr/>
              <a:t> </a:t>
            </a:r>
            <a:r>
              <a:rPr/>
              <a:t>woolen</a:t>
            </a:r>
            <a:r>
              <a:rPr/>
              <a:t> </a:t>
            </a:r>
            <a:r>
              <a:rPr/>
              <a:t>mittens.</a:t>
            </a:r>
          </a:p>
          <a:p>
            <a:pPr lvl="0" marL="0" indent="0">
              <a:buNone/>
            </a:pPr>
          </a:p>
          <a:p>
            <a:pPr lvl="0" marL="0" indent="0">
              <a:buNone/>
            </a:pPr>
            <a:r>
              <a:rPr/>
              <a:t>This</a:t>
            </a:r>
            <a:r>
              <a:rPr/>
              <a:t> </a:t>
            </a:r>
            <a:r>
              <a:rPr/>
              <a:t>approach</a:t>
            </a:r>
            <a:r>
              <a:rPr/>
              <a:t> </a:t>
            </a:r>
            <a:r>
              <a:rPr/>
              <a:t>makes</a:t>
            </a:r>
            <a:r>
              <a:rPr/>
              <a:t> </a:t>
            </a:r>
            <a:r>
              <a:rPr/>
              <a:t>it</a:t>
            </a:r>
            <a:r>
              <a:rPr/>
              <a:t> </a:t>
            </a:r>
            <a:r>
              <a:rPr/>
              <a:t>difficult</a:t>
            </a:r>
            <a:r>
              <a:rPr/>
              <a:t> </a:t>
            </a:r>
            <a:r>
              <a:rPr/>
              <a:t>to</a:t>
            </a:r>
            <a:r>
              <a:rPr/>
              <a:t> </a:t>
            </a:r>
            <a:r>
              <a:rPr/>
              <a:t>compute</a:t>
            </a:r>
            <a:r>
              <a:rPr/>
              <a:t> </a:t>
            </a:r>
            <a:r>
              <a:rPr/>
              <a:t>even</a:t>
            </a:r>
            <a:r>
              <a:rPr/>
              <a:t> </a:t>
            </a:r>
            <a:r>
              <a:rPr/>
              <a:t>simple</a:t>
            </a:r>
            <a:r>
              <a:rPr/>
              <a:t> </a:t>
            </a:r>
            <a:r>
              <a:rPr/>
              <a:t>statistics</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study</a:t>
            </a:r>
            <a:r>
              <a:rPr/>
              <a:t> </a:t>
            </a:r>
            <a:r>
              <a:rPr/>
              <a:t>could</a:t>
            </a:r>
            <a:r>
              <a:rPr/>
              <a:t> </a:t>
            </a:r>
            <a:r>
              <a:rPr/>
              <a:t>be</a:t>
            </a:r>
            <a:r>
              <a:rPr/>
              <a:t> </a:t>
            </a:r>
            <a:r>
              <a:rPr/>
              <a:t>contaminated</a:t>
            </a:r>
            <a:r>
              <a:rPr/>
              <a:t> </a:t>
            </a:r>
            <a:r>
              <a:rPr/>
              <a:t>by</a:t>
            </a:r>
            <a:r>
              <a:rPr/>
              <a:t> </a:t>
            </a:r>
            <a:r>
              <a:rPr/>
              <a:t>other</a:t>
            </a:r>
            <a:r>
              <a:rPr/>
              <a:t> </a:t>
            </a:r>
            <a:r>
              <a:rPr/>
              <a:t>variables.</a:t>
            </a:r>
            <a:r>
              <a:rPr/>
              <a:t> </a:t>
            </a:r>
            <a:r>
              <a:rPr/>
              <a:t>These</a:t>
            </a:r>
            <a:r>
              <a:rPr/>
              <a:t> </a:t>
            </a:r>
            <a:r>
              <a:rPr/>
              <a:t>variables</a:t>
            </a:r>
            <a:r>
              <a:rPr/>
              <a:t> </a:t>
            </a:r>
            <a:r>
              <a:rPr/>
              <a:t>might</a:t>
            </a:r>
            <a:r>
              <a:rPr/>
              <a:t> </a:t>
            </a:r>
            <a:r>
              <a:rPr/>
              <a:t>be</a:t>
            </a:r>
            <a:r>
              <a:rPr/>
              <a:t> </a:t>
            </a:r>
            <a:r>
              <a:rPr/>
              <a:t>out</a:t>
            </a:r>
            <a:r>
              <a:rPr/>
              <a:t> </a:t>
            </a:r>
            <a:r>
              <a:rPr/>
              <a:t>of</a:t>
            </a:r>
            <a:r>
              <a:rPr/>
              <a:t> </a:t>
            </a:r>
            <a:r>
              <a:rPr/>
              <a:t>your</a:t>
            </a:r>
            <a:r>
              <a:rPr/>
              <a:t> </a:t>
            </a:r>
            <a:r>
              <a:rPr/>
              <a:t>control</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Contamination:</a:t>
            </a:r>
            <a:r>
              <a:rPr/>
              <a:t> </a:t>
            </a:r>
            <a:r>
              <a:rPr/>
              <a:t>people</a:t>
            </a:r>
            <a:r>
              <a:rPr/>
              <a:t> </a:t>
            </a:r>
            <a:r>
              <a:rPr/>
              <a:t>in</a:t>
            </a:r>
            <a:r>
              <a:rPr/>
              <a:t> </a:t>
            </a:r>
            <a:r>
              <a:rPr/>
              <a:t>the</a:t>
            </a:r>
            <a:r>
              <a:rPr/>
              <a:t> </a:t>
            </a:r>
            <a:r>
              <a:rPr/>
              <a:t>intervention</a:t>
            </a:r>
            <a:r>
              <a:rPr/>
              <a:t> </a:t>
            </a:r>
            <a:r>
              <a:rPr/>
              <a:t>group</a:t>
            </a:r>
            <a:r>
              <a:rPr/>
              <a:t> </a:t>
            </a:r>
            <a:r>
              <a:rPr/>
              <a:t>are</a:t>
            </a:r>
            <a:r>
              <a:rPr/>
              <a:t> </a:t>
            </a:r>
            <a:r>
              <a:rPr/>
              <a:t>friends</a:t>
            </a:r>
            <a:r>
              <a:rPr/>
              <a:t> </a:t>
            </a:r>
            <a:r>
              <a:rPr/>
              <a:t>with</a:t>
            </a:r>
            <a:r>
              <a:rPr/>
              <a:t> </a:t>
            </a:r>
            <a:r>
              <a:rPr/>
              <a:t>the</a:t>
            </a:r>
            <a:r>
              <a:rPr/>
              <a:t> </a:t>
            </a:r>
            <a:r>
              <a:rPr/>
              <a:t>control</a:t>
            </a:r>
            <a:r>
              <a:rPr/>
              <a:t> </a:t>
            </a:r>
            <a:r>
              <a:rPr/>
              <a:t>group</a:t>
            </a:r>
            <a:r>
              <a:rPr/>
              <a:t> </a:t>
            </a:r>
            <a:r>
              <a:rPr/>
              <a:t>and</a:t>
            </a:r>
            <a:r>
              <a:rPr/>
              <a:t> </a:t>
            </a:r>
            <a:r>
              <a:rPr/>
              <a:t>share</a:t>
            </a:r>
            <a:r>
              <a:rPr/>
              <a:t> </a:t>
            </a:r>
            <a:r>
              <a:rPr/>
              <a:t>information.</a:t>
            </a:r>
          </a:p>
          <a:p>
            <a:pPr lvl="0" marL="0" indent="0">
              <a:buNone/>
            </a:pPr>
          </a:p>
          <a:p>
            <a:pPr lvl="0" marL="0" indent="0">
              <a:buNone/>
            </a:pPr>
            <a:r>
              <a:rPr/>
              <a:t>The</a:t>
            </a:r>
            <a:r>
              <a:rPr/>
              <a:t> </a:t>
            </a:r>
            <a:r>
              <a:rPr/>
              <a:t>key</a:t>
            </a:r>
            <a:r>
              <a:rPr/>
              <a:t> </a:t>
            </a:r>
            <a:r>
              <a:rPr/>
              <a:t>issue</a:t>
            </a:r>
            <a:r>
              <a:rPr/>
              <a:t> </a:t>
            </a:r>
            <a:r>
              <a:rPr/>
              <a:t>is</a:t>
            </a:r>
            <a:r>
              <a:rPr/>
              <a:t> </a:t>
            </a:r>
            <a:r>
              <a:rPr/>
              <a:t>whether</a:t>
            </a:r>
            <a:r>
              <a:rPr/>
              <a:t> </a:t>
            </a:r>
            <a:r>
              <a:rPr/>
              <a:t>one</a:t>
            </a:r>
            <a:r>
              <a:rPr/>
              <a:t> </a:t>
            </a:r>
            <a:r>
              <a:rPr/>
              <a:t>group</a:t>
            </a:r>
            <a:r>
              <a:rPr/>
              <a:t> </a:t>
            </a:r>
            <a:r>
              <a:rPr/>
              <a:t>is</a:t>
            </a:r>
            <a:r>
              <a:rPr/>
              <a:t> </a:t>
            </a:r>
            <a:r>
              <a:rPr/>
              <a:t>more</a:t>
            </a:r>
            <a:r>
              <a:rPr/>
              <a:t> </a:t>
            </a:r>
            <a:r>
              <a:rPr/>
              <a:t>affected</a:t>
            </a:r>
            <a:r>
              <a:rPr/>
              <a:t> </a:t>
            </a:r>
            <a:r>
              <a:rPr/>
              <a:t>by</a:t>
            </a:r>
            <a:r>
              <a:rPr/>
              <a:t> </a:t>
            </a:r>
            <a:r>
              <a:rPr/>
              <a:t>extraneous</a:t>
            </a:r>
            <a:r>
              <a:rPr/>
              <a:t> </a:t>
            </a:r>
            <a:r>
              <a:rPr/>
              <a:t>variables.</a:t>
            </a:r>
          </a:p>
          <a:p>
            <a:pPr lvl="0" marL="0" indent="0">
              <a:buNone/>
            </a:pPr>
          </a:p>
          <a:p>
            <a:pPr lvl="0" marL="0" indent="0">
              <a:buNone/>
            </a:pPr>
            <a:r>
              <a:rPr/>
              <a:t>In</a:t>
            </a:r>
            <a:r>
              <a:rPr/>
              <a:t> </a:t>
            </a:r>
            <a:r>
              <a:rPr/>
              <a:t>a</a:t>
            </a:r>
            <a:r>
              <a:rPr/>
              <a:t> </a:t>
            </a:r>
            <a:r>
              <a:rPr/>
              <a:t>controlled</a:t>
            </a:r>
            <a:r>
              <a:rPr/>
              <a:t> </a:t>
            </a:r>
            <a:r>
              <a:rPr/>
              <a:t>setting,</a:t>
            </a:r>
            <a:r>
              <a:rPr/>
              <a:t> </a:t>
            </a:r>
            <a:r>
              <a:rPr/>
              <a:t>there</a:t>
            </a:r>
            <a:r>
              <a:rPr/>
              <a:t> </a:t>
            </a:r>
            <a:r>
              <a:rPr/>
              <a:t>are</a:t>
            </a:r>
            <a:r>
              <a:rPr/>
              <a:t> </a:t>
            </a:r>
            <a:r>
              <a:rPr/>
              <a:t>fewer</a:t>
            </a:r>
            <a:r>
              <a:rPr/>
              <a:t> </a:t>
            </a:r>
            <a:r>
              <a:rPr/>
              <a:t>extraneous</a:t>
            </a:r>
            <a:r>
              <a:rPr/>
              <a:t> </a:t>
            </a:r>
            <a:r>
              <a:rPr/>
              <a:t>variables,</a:t>
            </a:r>
            <a:r>
              <a:rPr/>
              <a:t> </a:t>
            </a:r>
            <a:r>
              <a:rPr/>
              <a:t>but</a:t>
            </a:r>
            <a:r>
              <a:rPr/>
              <a:t> </a:t>
            </a:r>
            <a:r>
              <a:rPr/>
              <a:t>this</a:t>
            </a:r>
            <a:r>
              <a:rPr/>
              <a:t> </a:t>
            </a:r>
            <a:r>
              <a:rPr/>
              <a:t>changes</a:t>
            </a:r>
            <a:r>
              <a:rPr/>
              <a:t> </a:t>
            </a:r>
            <a:r>
              <a:rPr/>
              <a:t>in</a:t>
            </a:r>
            <a:r>
              <a:rPr/>
              <a:t> </a:t>
            </a:r>
            <a:r>
              <a:rPr/>
              <a:t>a</a:t>
            </a:r>
            <a:r>
              <a:rPr/>
              <a:t> </a:t>
            </a:r>
            <a:r>
              <a:rPr/>
              <a:t>field</a:t>
            </a:r>
            <a:r>
              <a:rPr/>
              <a:t> </a:t>
            </a:r>
            <a:r>
              <a:rPr/>
              <a:t>setting.</a:t>
            </a:r>
          </a:p>
        </p:txBody>
      </p:sp>
      <p:sp>
        <p:nvSpPr>
          <p:cNvPr id="4" name="Slide Number Placeholder 3"/>
          <p:cNvSpPr>
            <a:spLocks noGrp="1"/>
          </p:cNvSpPr>
          <p:nvPr>
            <p:ph type="sldNum" sz="quarter" idx="10"/>
          </p:nvPr>
        </p:nvSpPr>
        <p:spPr/>
        <p:txBody>
          <a:bodyPr/>
          <a:lstStyle/>
          <a:p>
            <a:fld id="{18BDFEC3-8487-43E8-A154-7C12CBC1FFF2}" type="slidenum">
              <a:rPr lang="en-US"/>
              <a:t>154</a:t>
            </a:fld>
            <a:endParaRPr lang="en-US"/>
          </a:p>
        </p:txBody>
      </p:sp>
    </p:spTree>
  </p:cSld>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Internal</a:t>
            </a:r>
            <a:r>
              <a:rPr/>
              <a:t> </a:t>
            </a:r>
            <a:r>
              <a:rPr/>
              <a:t>validity</a:t>
            </a:r>
            <a:r>
              <a:rPr/>
              <a:t> </a:t>
            </a:r>
            <a:r>
              <a:rPr/>
              <a:t>is</a:t>
            </a:r>
            <a:r>
              <a:rPr/>
              <a:t> </a:t>
            </a:r>
            <a:r>
              <a:rPr/>
              <a:t>measured</a:t>
            </a:r>
            <a:r>
              <a:rPr/>
              <a:t> </a:t>
            </a:r>
            <a:r>
              <a:rPr/>
              <a:t>by</a:t>
            </a:r>
            <a:r>
              <a:rPr/>
              <a:t> </a:t>
            </a:r>
            <a:r>
              <a:rPr/>
              <a:t>whether</a:t>
            </a:r>
            <a:r>
              <a:rPr/>
              <a:t> </a:t>
            </a:r>
            <a:r>
              <a:rPr/>
              <a:t>the</a:t>
            </a:r>
            <a:r>
              <a:rPr/>
              <a:t> </a:t>
            </a:r>
            <a:r>
              <a:rPr/>
              <a:t>two</a:t>
            </a:r>
            <a:r>
              <a:rPr/>
              <a:t> </a:t>
            </a:r>
            <a:r>
              <a:rPr/>
              <a:t>dimensions</a:t>
            </a:r>
            <a:r>
              <a:rPr/>
              <a:t> </a:t>
            </a:r>
            <a:r>
              <a:rPr/>
              <a:t>are</a:t>
            </a:r>
            <a:r>
              <a:rPr/>
              <a:t> </a:t>
            </a:r>
            <a:r>
              <a:rPr/>
              <a:t>addressed.</a:t>
            </a:r>
          </a:p>
        </p:txBody>
      </p:sp>
      <p:sp>
        <p:nvSpPr>
          <p:cNvPr id="4" name="Slide Number Placeholder 3"/>
          <p:cNvSpPr>
            <a:spLocks noGrp="1"/>
          </p:cNvSpPr>
          <p:nvPr>
            <p:ph type="sldNum" sz="quarter" idx="10"/>
          </p:nvPr>
        </p:nvSpPr>
        <p:spPr/>
        <p:txBody>
          <a:bodyPr/>
          <a:lstStyle/>
          <a:p>
            <a:fld id="{18BDFEC3-8487-43E8-A154-7C12CBC1FFF2}" type="slidenum">
              <a:rPr lang="en-US"/>
              <a:t>155</a:t>
            </a:fld>
            <a:endParaRPr lang="en-US"/>
          </a:p>
        </p:txBody>
      </p:sp>
    </p:spTree>
  </p:cSld>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8.2.</a:t>
            </a:r>
          </a:p>
        </p:txBody>
      </p:sp>
      <p:sp>
        <p:nvSpPr>
          <p:cNvPr id="4" name="Slide Number Placeholder 3"/>
          <p:cNvSpPr>
            <a:spLocks noGrp="1"/>
          </p:cNvSpPr>
          <p:nvPr>
            <p:ph type="sldNum" sz="quarter" idx="10"/>
          </p:nvPr>
        </p:nvSpPr>
        <p:spPr/>
        <p:txBody>
          <a:bodyPr/>
          <a:lstStyle/>
          <a:p>
            <a:fld id="{18BDFEC3-8487-43E8-A154-7C12CBC1FFF2}" type="slidenum">
              <a:rPr lang="en-US"/>
              <a:t>156</a:t>
            </a:fld>
            <a:endParaRPr lang="en-US"/>
          </a:p>
        </p:txBody>
      </p:sp>
    </p:spTree>
  </p:cSld>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8.1</a:t>
            </a:r>
            <a:r>
              <a:rPr/>
              <a:t> </a:t>
            </a:r>
            <a:r>
              <a:rPr/>
              <a:t>relates</a:t>
            </a:r>
            <a:r>
              <a:rPr/>
              <a:t> </a:t>
            </a:r>
            <a:r>
              <a:rPr/>
              <a:t>statistical</a:t>
            </a:r>
            <a:r>
              <a:rPr/>
              <a:t> </a:t>
            </a:r>
            <a:r>
              <a:rPr/>
              <a:t>terminology</a:t>
            </a:r>
            <a:r>
              <a:rPr/>
              <a:t> </a:t>
            </a:r>
            <a:r>
              <a:rPr/>
              <a:t>to</a:t>
            </a:r>
            <a:r>
              <a:rPr/>
              <a:t> </a:t>
            </a:r>
            <a:r>
              <a:rPr/>
              <a:t>identify</a:t>
            </a:r>
            <a:r>
              <a:rPr/>
              <a:t> </a:t>
            </a:r>
            <a:r>
              <a:rPr/>
              <a:t>threats</a:t>
            </a:r>
            <a:r>
              <a:rPr/>
              <a:t> </a:t>
            </a:r>
            <a:r>
              <a:rPr/>
              <a:t>to</a:t>
            </a:r>
            <a:r>
              <a:rPr/>
              <a:t> </a:t>
            </a:r>
            <a:r>
              <a:rPr/>
              <a:t>internal</a:t>
            </a:r>
            <a:r>
              <a:rPr/>
              <a:t> </a:t>
            </a:r>
            <a:r>
              <a:rPr/>
              <a:t>validity.</a:t>
            </a:r>
            <a:r>
              <a:rPr/>
              <a:t> </a:t>
            </a:r>
            <a:r>
              <a:rPr/>
              <a:t>This</a:t>
            </a:r>
            <a:r>
              <a:rPr/>
              <a:t> </a:t>
            </a:r>
            <a:r>
              <a:rPr/>
              <a:t>table</a:t>
            </a:r>
            <a:r>
              <a:rPr/>
              <a:t> </a:t>
            </a:r>
            <a:r>
              <a:rPr/>
              <a:t>tries</a:t>
            </a:r>
            <a:r>
              <a:rPr/>
              <a:t> </a:t>
            </a:r>
            <a:r>
              <a:rPr/>
              <a:t>to</a:t>
            </a:r>
            <a:r>
              <a:rPr/>
              <a:t> </a:t>
            </a:r>
            <a:r>
              <a:rPr/>
              <a:t>take</a:t>
            </a:r>
            <a:r>
              <a:rPr/>
              <a:t> </a:t>
            </a:r>
            <a:r>
              <a:rPr/>
              <a:t>those</a:t>
            </a:r>
            <a:r>
              <a:rPr/>
              <a:t> </a:t>
            </a:r>
            <a:r>
              <a:rPr/>
              <a:t>technical</a:t>
            </a:r>
            <a:r>
              <a:rPr/>
              <a:t> </a:t>
            </a:r>
            <a:r>
              <a:rPr/>
              <a:t>terms</a:t>
            </a:r>
            <a:r>
              <a:rPr/>
              <a:t> </a:t>
            </a:r>
            <a:r>
              <a:rPr/>
              <a:t>and</a:t>
            </a:r>
            <a:r>
              <a:rPr/>
              <a:t> </a:t>
            </a:r>
            <a:r>
              <a:rPr/>
              <a:t>express</a:t>
            </a:r>
            <a:r>
              <a:rPr/>
              <a:t> </a:t>
            </a:r>
            <a:r>
              <a:rPr/>
              <a:t>them</a:t>
            </a:r>
          </a:p>
          <a:p>
            <a:pPr lvl="0" marL="0" indent="0">
              <a:buNone/>
            </a:pPr>
          </a:p>
          <a:p>
            <a:pPr lvl="0" marL="0" indent="0">
              <a:buNone/>
            </a:pPr>
            <a:r>
              <a:rPr/>
              <a:t>Extreme</a:t>
            </a:r>
            <a:r>
              <a:rPr/>
              <a:t> </a:t>
            </a:r>
            <a:r>
              <a:rPr/>
              <a:t>groups</a:t>
            </a:r>
            <a:r>
              <a:rPr/>
              <a:t> </a:t>
            </a:r>
            <a:r>
              <a:rPr/>
              <a:t>have</a:t>
            </a:r>
            <a:r>
              <a:rPr/>
              <a:t> </a:t>
            </a:r>
            <a:r>
              <a:rPr/>
              <a:t>issues</a:t>
            </a:r>
            <a:r>
              <a:rPr/>
              <a:t> </a:t>
            </a:r>
            <a:r>
              <a:rPr/>
              <a:t>with</a:t>
            </a:r>
            <a:r>
              <a:rPr/>
              <a:t> </a:t>
            </a:r>
            <a:r>
              <a:rPr/>
              <a:t>regression</a:t>
            </a:r>
            <a:r>
              <a:rPr/>
              <a:t> </a:t>
            </a:r>
            <a:r>
              <a:rPr/>
              <a:t>to</a:t>
            </a:r>
            <a:r>
              <a:rPr/>
              <a:t> </a:t>
            </a:r>
            <a:r>
              <a:rPr/>
              <a:t>the</a:t>
            </a:r>
            <a:r>
              <a:rPr/>
              <a:t> </a:t>
            </a:r>
            <a:r>
              <a:rPr/>
              <a:t>mean.</a:t>
            </a:r>
            <a:r>
              <a:rPr/>
              <a:t> </a:t>
            </a:r>
            <a:r>
              <a:rPr/>
              <a:t>Even</a:t>
            </a:r>
            <a:r>
              <a:rPr/>
              <a:t> </a:t>
            </a:r>
            <a:r>
              <a:rPr/>
              <a:t>without</a:t>
            </a:r>
            <a:r>
              <a:rPr/>
              <a:t> </a:t>
            </a:r>
            <a:r>
              <a:rPr/>
              <a:t>any</a:t>
            </a:r>
            <a:r>
              <a:rPr/>
              <a:t> </a:t>
            </a:r>
            <a:r>
              <a:rPr/>
              <a:t>intervention,</a:t>
            </a:r>
            <a:r>
              <a:rPr/>
              <a:t> </a:t>
            </a:r>
            <a:r>
              <a:rPr/>
              <a:t>the</a:t>
            </a:r>
            <a:r>
              <a:rPr/>
              <a:t> </a:t>
            </a:r>
            <a:r>
              <a:rPr/>
              <a:t>extremities</a:t>
            </a:r>
            <a:r>
              <a:rPr/>
              <a:t> </a:t>
            </a:r>
            <a:r>
              <a:rPr/>
              <a:t>will</a:t>
            </a:r>
            <a:r>
              <a:rPr/>
              <a:t> </a:t>
            </a:r>
            <a:r>
              <a:rPr/>
              <a:t>tend</a:t>
            </a:r>
            <a:r>
              <a:rPr/>
              <a:t> </a:t>
            </a:r>
            <a:r>
              <a:rPr/>
              <a:t>to</a:t>
            </a:r>
            <a:r>
              <a:rPr/>
              <a:t> </a:t>
            </a:r>
            <a:r>
              <a:rPr/>
              <a:t>lessen.</a:t>
            </a:r>
          </a:p>
          <a:p>
            <a:pPr lvl="0" marL="0" indent="0">
              <a:buNone/>
            </a:pPr>
          </a:p>
          <a:p>
            <a:pPr lvl="0" marL="0" indent="0">
              <a:buNone/>
            </a:pPr>
            <a:r>
              <a:rPr/>
              <a:t>Dropouts</a:t>
            </a:r>
            <a:r>
              <a:rPr/>
              <a:t> </a:t>
            </a:r>
            <a:r>
              <a:rPr/>
              <a:t>or</a:t>
            </a:r>
            <a:r>
              <a:rPr/>
              <a:t> </a:t>
            </a:r>
            <a:r>
              <a:rPr/>
              <a:t>attrition</a:t>
            </a:r>
            <a:r>
              <a:rPr/>
              <a:t> </a:t>
            </a:r>
            <a:r>
              <a:rPr/>
              <a:t>means</a:t>
            </a:r>
            <a:r>
              <a:rPr/>
              <a:t> </a:t>
            </a:r>
            <a:r>
              <a:rPr/>
              <a:t>that</a:t>
            </a:r>
            <a:r>
              <a:rPr/>
              <a:t> </a:t>
            </a:r>
            <a:r>
              <a:rPr/>
              <a:t>you’ve</a:t>
            </a:r>
            <a:r>
              <a:rPr/>
              <a:t> </a:t>
            </a:r>
            <a:r>
              <a:rPr/>
              <a:t>designed</a:t>
            </a:r>
            <a:r>
              <a:rPr/>
              <a:t> </a:t>
            </a:r>
            <a:r>
              <a:rPr/>
              <a:t>a</a:t>
            </a:r>
            <a:r>
              <a:rPr/>
              <a:t> </a:t>
            </a:r>
            <a:r>
              <a:rPr/>
              <a:t>setting</a:t>
            </a:r>
            <a:r>
              <a:rPr/>
              <a:t> </a:t>
            </a:r>
            <a:r>
              <a:rPr/>
              <a:t>that</a:t>
            </a:r>
            <a:r>
              <a:rPr/>
              <a:t> </a:t>
            </a:r>
            <a:r>
              <a:rPr/>
              <a:t>is</a:t>
            </a:r>
            <a:r>
              <a:rPr/>
              <a:t> </a:t>
            </a:r>
            <a:r>
              <a:rPr/>
              <a:t>so</a:t>
            </a:r>
            <a:r>
              <a:rPr/>
              <a:t> </a:t>
            </a:r>
            <a:r>
              <a:rPr/>
              <a:t>difficult</a:t>
            </a:r>
            <a:r>
              <a:rPr/>
              <a:t> </a:t>
            </a:r>
            <a:r>
              <a:rPr/>
              <a:t>that</a:t>
            </a:r>
            <a:r>
              <a:rPr/>
              <a:t> </a:t>
            </a:r>
            <a:r>
              <a:rPr/>
              <a:t>no</a:t>
            </a:r>
            <a:r>
              <a:rPr/>
              <a:t> </a:t>
            </a:r>
            <a:r>
              <a:rPr/>
              <a:t>one</a:t>
            </a:r>
            <a:r>
              <a:rPr/>
              <a:t> </a:t>
            </a:r>
            <a:r>
              <a:rPr/>
              <a:t>can</a:t>
            </a:r>
            <a:r>
              <a:rPr/>
              <a:t> </a:t>
            </a:r>
            <a:r>
              <a:rPr/>
              <a:t>stay</a:t>
            </a:r>
            <a:r>
              <a:rPr/>
              <a:t> </a:t>
            </a:r>
            <a:r>
              <a:rPr/>
              <a:t>in.</a:t>
            </a:r>
            <a:r>
              <a:rPr/>
              <a:t> </a:t>
            </a:r>
            <a:r>
              <a:rPr/>
              <a:t>Differential</a:t>
            </a:r>
            <a:r>
              <a:rPr/>
              <a:t> </a:t>
            </a:r>
            <a:r>
              <a:rPr/>
              <a:t>attrition</a:t>
            </a:r>
            <a:r>
              <a:rPr/>
              <a:t> </a:t>
            </a:r>
            <a:r>
              <a:rPr/>
              <a:t>is</a:t>
            </a:r>
            <a:r>
              <a:rPr/>
              <a:t> </a:t>
            </a:r>
            <a:r>
              <a:rPr/>
              <a:t>especially</a:t>
            </a:r>
            <a:r>
              <a:rPr/>
              <a:t> </a:t>
            </a:r>
            <a:r>
              <a:rPr/>
              <a:t>troublesome.</a:t>
            </a:r>
          </a:p>
          <a:p>
            <a:pPr lvl="0" marL="0" indent="0">
              <a:buNone/>
            </a:pPr>
          </a:p>
          <a:p>
            <a:pPr lvl="0" marL="0" indent="0">
              <a:buNone/>
            </a:pPr>
            <a:r>
              <a:rPr/>
              <a:t>Bias</a:t>
            </a:r>
            <a:r>
              <a:rPr/>
              <a:t> </a:t>
            </a:r>
            <a:r>
              <a:rPr/>
              <a:t>in</a:t>
            </a:r>
            <a:r>
              <a:rPr/>
              <a:t> </a:t>
            </a:r>
            <a:r>
              <a:rPr/>
              <a:t>assignment</a:t>
            </a:r>
            <a:r>
              <a:rPr/>
              <a:t> </a:t>
            </a:r>
            <a:r>
              <a:rPr/>
              <a:t>occurs</a:t>
            </a:r>
            <a:r>
              <a:rPr/>
              <a:t> </a:t>
            </a:r>
            <a:r>
              <a:rPr/>
              <a:t>when</a:t>
            </a:r>
            <a:r>
              <a:rPr/>
              <a:t> </a:t>
            </a:r>
            <a:r>
              <a:rPr/>
              <a:t>patients</a:t>
            </a:r>
            <a:r>
              <a:rPr/>
              <a:t> </a:t>
            </a:r>
            <a:r>
              <a:rPr/>
              <a:t>or</a:t>
            </a:r>
            <a:r>
              <a:rPr/>
              <a:t> </a:t>
            </a:r>
            <a:r>
              <a:rPr/>
              <a:t>their</a:t>
            </a:r>
            <a:r>
              <a:rPr/>
              <a:t> </a:t>
            </a:r>
            <a:r>
              <a:rPr/>
              <a:t>physicians</a:t>
            </a:r>
            <a:r>
              <a:rPr/>
              <a:t> </a:t>
            </a:r>
            <a:r>
              <a:rPr/>
              <a:t>directly</a:t>
            </a:r>
            <a:r>
              <a:rPr/>
              <a:t> </a:t>
            </a:r>
            <a:r>
              <a:rPr/>
              <a:t>or</a:t>
            </a:r>
            <a:r>
              <a:rPr/>
              <a:t> </a:t>
            </a:r>
            <a:r>
              <a:rPr/>
              <a:t>indirectly</a:t>
            </a:r>
            <a:r>
              <a:rPr/>
              <a:t> </a:t>
            </a:r>
            <a:r>
              <a:rPr/>
              <a:t>influence</a:t>
            </a:r>
            <a:r>
              <a:rPr/>
              <a:t> </a:t>
            </a:r>
            <a:r>
              <a:rPr/>
              <a:t>the</a:t>
            </a:r>
            <a:r>
              <a:rPr/>
              <a:t> </a:t>
            </a:r>
            <a:r>
              <a:rPr/>
              <a:t>assignment.</a:t>
            </a:r>
            <a:r>
              <a:rPr/>
              <a:t> </a:t>
            </a:r>
            <a:r>
              <a:rPr/>
              <a:t>Random</a:t>
            </a:r>
            <a:r>
              <a:rPr/>
              <a:t> </a:t>
            </a:r>
            <a:r>
              <a:rPr/>
              <a:t>assignment</a:t>
            </a:r>
            <a:r>
              <a:rPr/>
              <a:t> </a:t>
            </a:r>
            <a:r>
              <a:rPr/>
              <a:t>eliminates</a:t>
            </a:r>
            <a:r>
              <a:rPr/>
              <a:t> </a:t>
            </a:r>
            <a:r>
              <a:rPr/>
              <a:t>this</a:t>
            </a:r>
            <a:r>
              <a:rPr/>
              <a:t> </a:t>
            </a:r>
            <a:r>
              <a:rPr/>
              <a:t>bias.</a:t>
            </a:r>
          </a:p>
          <a:p>
            <a:pPr lvl="0" marL="0" indent="0">
              <a:buNone/>
            </a:pPr>
          </a:p>
          <a:p>
            <a:pPr lvl="0" marL="0" indent="0">
              <a:buNone/>
            </a:pPr>
            <a:r>
              <a:rPr/>
              <a:t>Cook</a:t>
            </a:r>
            <a:r>
              <a:rPr/>
              <a:t> </a:t>
            </a:r>
            <a:r>
              <a:rPr/>
              <a:t>and</a:t>
            </a:r>
            <a:r>
              <a:rPr/>
              <a:t> </a:t>
            </a:r>
            <a:r>
              <a:rPr/>
              <a:t>Campbell.</a:t>
            </a:r>
          </a:p>
        </p:txBody>
      </p:sp>
      <p:sp>
        <p:nvSpPr>
          <p:cNvPr id="4" name="Slide Number Placeholder 3"/>
          <p:cNvSpPr>
            <a:spLocks noGrp="1"/>
          </p:cNvSpPr>
          <p:nvPr>
            <p:ph type="sldNum" sz="quarter" idx="10"/>
          </p:nvPr>
        </p:nvSpPr>
        <p:spPr/>
        <p:txBody>
          <a:bodyPr/>
          <a:lstStyle/>
          <a:p>
            <a:fld id="{18BDFEC3-8487-43E8-A154-7C12CBC1FFF2}" type="slidenum">
              <a:rPr lang="en-US"/>
              <a:t>157</a:t>
            </a:fld>
            <a:endParaRPr lang="en-US"/>
          </a:p>
        </p:txBody>
      </p:sp>
    </p:spTree>
  </p:cSld>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some</a:t>
            </a:r>
            <a:r>
              <a:rPr/>
              <a:t> </a:t>
            </a:r>
            <a:r>
              <a:rPr/>
              <a:t>of</a:t>
            </a:r>
            <a:r>
              <a:rPr/>
              <a:t> </a:t>
            </a:r>
            <a:r>
              <a:rPr/>
              <a:t>the</a:t>
            </a:r>
            <a:r>
              <a:rPr/>
              <a:t> </a:t>
            </a:r>
            <a:r>
              <a:rPr/>
              <a:t>sources</a:t>
            </a:r>
            <a:r>
              <a:rPr/>
              <a:t> </a:t>
            </a:r>
            <a:r>
              <a:rPr/>
              <a:t>of</a:t>
            </a:r>
            <a:r>
              <a:rPr/>
              <a:t> </a:t>
            </a:r>
            <a:r>
              <a:rPr/>
              <a:t>extraneous</a:t>
            </a:r>
            <a:r>
              <a:rPr/>
              <a:t> </a:t>
            </a:r>
            <a:r>
              <a:rPr/>
              <a:t>variables.</a:t>
            </a:r>
          </a:p>
          <a:p>
            <a:pPr lvl="0" marL="0" indent="0">
              <a:buNone/>
            </a:pPr>
          </a:p>
          <a:p>
            <a:pPr lvl="0" marL="0" indent="0">
              <a:buNone/>
            </a:pPr>
            <a:r>
              <a:rPr/>
              <a:t>Maturation.</a:t>
            </a:r>
          </a:p>
          <a:p>
            <a:pPr lvl="0" marL="0" indent="0">
              <a:buNone/>
            </a:pPr>
          </a:p>
          <a:p>
            <a:pPr lvl="0" marL="0" indent="0">
              <a:buNone/>
            </a:pPr>
            <a:r>
              <a:rPr/>
              <a:t>History.</a:t>
            </a:r>
            <a:r>
              <a:rPr/>
              <a:t> </a:t>
            </a:r>
            <a:r>
              <a:rPr/>
              <a:t>Something</a:t>
            </a:r>
            <a:r>
              <a:rPr/>
              <a:t> </a:t>
            </a:r>
            <a:r>
              <a:rPr/>
              <a:t>that</a:t>
            </a:r>
            <a:r>
              <a:rPr/>
              <a:t> </a:t>
            </a:r>
            <a:r>
              <a:rPr/>
              <a:t>occurs</a:t>
            </a:r>
            <a:r>
              <a:rPr/>
              <a:t> </a:t>
            </a:r>
            <a:r>
              <a:rPr/>
              <a:t>between</a:t>
            </a:r>
            <a:r>
              <a:rPr/>
              <a:t> </a:t>
            </a:r>
            <a:r>
              <a:rPr/>
              <a:t>the</a:t>
            </a:r>
            <a:r>
              <a:rPr/>
              <a:t> </a:t>
            </a:r>
            <a:r>
              <a:rPr/>
              <a:t>pre</a:t>
            </a:r>
            <a:r>
              <a:rPr/>
              <a:t> </a:t>
            </a:r>
            <a:r>
              <a:rPr/>
              <a:t>and</a:t>
            </a:r>
            <a:r>
              <a:rPr/>
              <a:t> </a:t>
            </a:r>
            <a:r>
              <a:rPr/>
              <a:t>post</a:t>
            </a:r>
            <a:r>
              <a:rPr/>
              <a:t> </a:t>
            </a:r>
            <a:r>
              <a:rPr/>
              <a:t>measurements</a:t>
            </a:r>
            <a:r>
              <a:rPr/>
              <a:t> </a:t>
            </a:r>
            <a:r>
              <a:rPr/>
              <a:t>that</a:t>
            </a:r>
            <a:r>
              <a:rPr/>
              <a:t> </a:t>
            </a:r>
            <a:r>
              <a:rPr/>
              <a:t>is</a:t>
            </a:r>
            <a:r>
              <a:rPr/>
              <a:t> </a:t>
            </a:r>
            <a:r>
              <a:rPr/>
              <a:t>independent</a:t>
            </a:r>
            <a:r>
              <a:rPr/>
              <a:t> </a:t>
            </a:r>
            <a:r>
              <a:rPr/>
              <a:t>of</a:t>
            </a:r>
            <a:r>
              <a:rPr/>
              <a:t> </a:t>
            </a:r>
            <a:r>
              <a:rPr/>
              <a:t>the</a:t>
            </a:r>
            <a:r>
              <a:rPr/>
              <a:t> </a:t>
            </a:r>
            <a:r>
              <a:rPr/>
              <a:t>intervention</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Worry</a:t>
            </a:r>
            <a:r>
              <a:rPr/>
              <a:t> </a:t>
            </a:r>
            <a:r>
              <a:rPr/>
              <a:t>about</a:t>
            </a:r>
            <a:r>
              <a:rPr/>
              <a:t> </a:t>
            </a:r>
            <a:r>
              <a:rPr/>
              <a:t>sensitization</a:t>
            </a:r>
            <a:r>
              <a:rPr/>
              <a:t> </a:t>
            </a:r>
            <a:r>
              <a:rPr/>
              <a:t>to</a:t>
            </a:r>
            <a:r>
              <a:rPr/>
              <a:t> </a:t>
            </a:r>
            <a:r>
              <a:rPr/>
              <a:t>the</a:t>
            </a:r>
            <a:r>
              <a:rPr/>
              <a:t> </a:t>
            </a:r>
            <a:r>
              <a:rPr/>
              <a:t>issue</a:t>
            </a:r>
            <a:r>
              <a:rPr/>
              <a:t> </a:t>
            </a:r>
            <a:r>
              <a:rPr/>
              <a:t>in</a:t>
            </a:r>
            <a:r>
              <a:rPr/>
              <a:t> </a:t>
            </a:r>
            <a:r>
              <a:rPr/>
              <a:t>the</a:t>
            </a:r>
            <a:r>
              <a:rPr/>
              <a:t> </a:t>
            </a:r>
            <a:r>
              <a:rPr/>
              <a:t>baseline</a:t>
            </a:r>
            <a:r>
              <a:rPr/>
              <a:t> </a:t>
            </a:r>
            <a:r>
              <a:rPr/>
              <a:t>measurement</a:t>
            </a:r>
            <a:r>
              <a:rPr/>
              <a:t> </a:t>
            </a:r>
            <a:r>
              <a:rPr/>
              <a:t>that</a:t>
            </a:r>
            <a:r>
              <a:rPr/>
              <a:t> </a:t>
            </a:r>
            <a:r>
              <a:rPr/>
              <a:t>causes</a:t>
            </a:r>
            <a:r>
              <a:rPr/>
              <a:t> </a:t>
            </a:r>
            <a:r>
              <a:rPr/>
              <a:t>people</a:t>
            </a:r>
            <a:r>
              <a:rPr/>
              <a:t> </a:t>
            </a:r>
            <a:r>
              <a:rPr/>
              <a:t>to</a:t>
            </a:r>
            <a:r>
              <a:rPr/>
              <a:t> </a:t>
            </a:r>
            <a:r>
              <a:rPr/>
              <a:t>go</a:t>
            </a:r>
            <a:r>
              <a:rPr/>
              <a:t> </a:t>
            </a:r>
            <a:r>
              <a:rPr/>
              <a:t>out</a:t>
            </a:r>
            <a:r>
              <a:rPr/>
              <a:t> </a:t>
            </a:r>
            <a:r>
              <a:rPr/>
              <a:t>and</a:t>
            </a:r>
            <a:r>
              <a:rPr/>
              <a:t> </a:t>
            </a:r>
            <a:r>
              <a:rPr/>
              <a:t>find</a:t>
            </a:r>
            <a:r>
              <a:rPr/>
              <a:t> </a:t>
            </a:r>
            <a:r>
              <a:rPr/>
              <a:t>more.</a:t>
            </a:r>
          </a:p>
          <a:p>
            <a:pPr lvl="0" marL="0" indent="0">
              <a:buNone/>
            </a:pPr>
          </a:p>
          <a:p>
            <a:pPr lvl="0" marL="0" indent="0">
              <a:buNone/>
            </a:pPr>
            <a:r>
              <a:rPr/>
              <a:t>Long</a:t>
            </a:r>
            <a:r>
              <a:rPr/>
              <a:t> </a:t>
            </a:r>
            <a:r>
              <a:rPr/>
              <a:t>studies</a:t>
            </a:r>
            <a:r>
              <a:rPr/>
              <a:t> </a:t>
            </a:r>
            <a:r>
              <a:rPr/>
              <a:t>have</a:t>
            </a:r>
            <a:r>
              <a:rPr/>
              <a:t> </a:t>
            </a:r>
            <a:r>
              <a:rPr/>
              <a:t>problems</a:t>
            </a:r>
            <a:r>
              <a:rPr/>
              <a:t> </a:t>
            </a:r>
            <a:r>
              <a:rPr/>
              <a:t>with</a:t>
            </a:r>
            <a:r>
              <a:rPr/>
              <a:t> </a:t>
            </a:r>
            <a:r>
              <a:rPr/>
              <a:t>instrumentation</a:t>
            </a:r>
            <a:r>
              <a:rPr/>
              <a:t> </a:t>
            </a:r>
            <a:r>
              <a:rPr/>
              <a:t>or</a:t>
            </a:r>
            <a:r>
              <a:rPr/>
              <a:t> </a:t>
            </a:r>
            <a:r>
              <a:rPr/>
              <a:t>observers</a:t>
            </a:r>
            <a:r>
              <a:rPr/>
              <a:t> </a:t>
            </a:r>
            <a:r>
              <a:rPr/>
              <a:t>(e.g.,</a:t>
            </a:r>
            <a:r>
              <a:rPr/>
              <a:t> </a:t>
            </a:r>
            <a:r>
              <a:rPr/>
              <a:t>because</a:t>
            </a:r>
            <a:r>
              <a:rPr/>
              <a:t> </a:t>
            </a:r>
            <a:r>
              <a:rPr/>
              <a:t>of</a:t>
            </a:r>
            <a:r>
              <a:rPr/>
              <a:t> </a:t>
            </a:r>
            <a:r>
              <a:rPr/>
              <a:t>turnover).</a:t>
            </a:r>
          </a:p>
          <a:p>
            <a:pPr lvl="0" marL="0" indent="0">
              <a:buNone/>
            </a:pPr>
          </a:p>
          <a:p>
            <a:pPr lvl="0" marL="0" indent="0">
              <a:buNone/>
            </a:pPr>
            <a:r>
              <a:rPr/>
              <a:t>There</a:t>
            </a:r>
            <a:r>
              <a:rPr/>
              <a:t> </a:t>
            </a:r>
            <a:r>
              <a:rPr/>
              <a:t>are</a:t>
            </a:r>
            <a:r>
              <a:rPr/>
              <a:t> </a:t>
            </a:r>
            <a:r>
              <a:rPr/>
              <a:t>also</a:t>
            </a:r>
            <a:r>
              <a:rPr/>
              <a:t> </a:t>
            </a:r>
            <a:r>
              <a:rPr/>
              <a:t>combinations</a:t>
            </a:r>
            <a:r>
              <a:rPr/>
              <a:t> </a:t>
            </a:r>
            <a:r>
              <a:rPr/>
              <a:t>of</a:t>
            </a:r>
            <a:r>
              <a:rPr/>
              <a:t> </a:t>
            </a:r>
            <a:r>
              <a:rPr/>
              <a:t>these</a:t>
            </a:r>
            <a:r>
              <a:rPr/>
              <a:t> </a:t>
            </a:r>
            <a:r>
              <a:rPr/>
              <a:t>events</a:t>
            </a:r>
            <a:r>
              <a:rPr/>
              <a:t> </a:t>
            </a:r>
            <a:r>
              <a:rPr/>
              <a:t>where</a:t>
            </a:r>
            <a:r>
              <a:rPr/>
              <a:t> </a:t>
            </a:r>
            <a:r>
              <a:rPr/>
              <a:t>one</a:t>
            </a:r>
            <a:r>
              <a:rPr/>
              <a:t> </a:t>
            </a:r>
            <a:r>
              <a:rPr/>
              <a:t>magnifies</a:t>
            </a:r>
            <a:r>
              <a:rPr/>
              <a:t> </a:t>
            </a:r>
            <a:r>
              <a:rPr/>
              <a:t>the</a:t>
            </a:r>
            <a:r>
              <a:rPr/>
              <a:t> </a:t>
            </a:r>
            <a:r>
              <a:rPr/>
              <a:t>other.</a:t>
            </a:r>
          </a:p>
          <a:p>
            <a:pPr lvl="0" marL="0" indent="0">
              <a:buNone/>
            </a:pPr>
          </a:p>
          <a:p>
            <a:pPr lvl="0" marL="0" indent="0">
              <a:buNone/>
            </a:pPr>
            <a:r>
              <a:rPr/>
              <a:t>Temporal</a:t>
            </a:r>
            <a:r>
              <a:rPr/>
              <a:t> </a:t>
            </a:r>
            <a:r>
              <a:rPr/>
              <a:t>order</a:t>
            </a:r>
            <a:r>
              <a:rPr/>
              <a:t> </a:t>
            </a:r>
            <a:r>
              <a:rPr/>
              <a:t>of</a:t>
            </a:r>
            <a:r>
              <a:rPr/>
              <a:t> </a:t>
            </a:r>
            <a:r>
              <a:rPr/>
              <a:t>the</a:t>
            </a:r>
            <a:r>
              <a:rPr/>
              <a:t> </a:t>
            </a:r>
            <a:r>
              <a:rPr/>
              <a:t>variables.</a:t>
            </a:r>
            <a:r>
              <a:rPr/>
              <a:t> </a:t>
            </a:r>
            <a:r>
              <a:rPr/>
              <a:t>If</a:t>
            </a:r>
            <a:r>
              <a:rPr/>
              <a:t> </a:t>
            </a:r>
            <a:r>
              <a:rPr/>
              <a:t>you</a:t>
            </a:r>
            <a:r>
              <a:rPr/>
              <a:t> </a:t>
            </a:r>
            <a:r>
              <a:rPr/>
              <a:t>can’t</a:t>
            </a:r>
            <a:r>
              <a:rPr/>
              <a:t> </a:t>
            </a:r>
            <a:r>
              <a:rPr/>
              <a:t>assure</a:t>
            </a:r>
            <a:r>
              <a:rPr/>
              <a:t> </a:t>
            </a:r>
            <a:r>
              <a:rPr/>
              <a:t>that</a:t>
            </a:r>
            <a:r>
              <a:rPr/>
              <a:t> </a:t>
            </a:r>
            <a:r>
              <a:rPr/>
              <a:t>the</a:t>
            </a:r>
            <a:r>
              <a:rPr/>
              <a:t> </a:t>
            </a:r>
            <a:r>
              <a:rPr/>
              <a:t>independent</a:t>
            </a:r>
            <a:r>
              <a:rPr/>
              <a:t> </a:t>
            </a:r>
            <a:r>
              <a:rPr/>
              <a:t>variable</a:t>
            </a:r>
            <a:r>
              <a:rPr/>
              <a:t> </a:t>
            </a:r>
            <a:r>
              <a:rPr/>
              <a:t>occurs</a:t>
            </a:r>
            <a:r>
              <a:rPr/>
              <a:t> </a:t>
            </a:r>
            <a:r>
              <a:rPr/>
              <a:t>before</a:t>
            </a:r>
            <a:r>
              <a:rPr/>
              <a:t> </a:t>
            </a:r>
            <a:r>
              <a:rPr/>
              <a:t>the</a:t>
            </a:r>
            <a:r>
              <a:rPr/>
              <a:t> </a:t>
            </a:r>
            <a:r>
              <a:rPr/>
              <a:t>dependent</a:t>
            </a:r>
            <a:r>
              <a:rPr/>
              <a:t> </a:t>
            </a:r>
            <a:r>
              <a:rPr/>
              <a:t>variable,</a:t>
            </a:r>
            <a:r>
              <a:rPr/>
              <a:t> </a:t>
            </a:r>
            <a:r>
              <a:rPr/>
              <a:t>you</a:t>
            </a:r>
            <a:r>
              <a:rPr/>
              <a:t> </a:t>
            </a:r>
            <a:r>
              <a:rPr/>
              <a:t>can’t</a:t>
            </a:r>
            <a:r>
              <a:rPr/>
              <a:t> </a:t>
            </a:r>
            <a:r>
              <a:rPr/>
              <a:t>establish</a:t>
            </a:r>
            <a:r>
              <a:rPr/>
              <a:t> </a:t>
            </a:r>
            <a:r>
              <a:rPr/>
              <a:t>causation.</a:t>
            </a:r>
          </a:p>
        </p:txBody>
      </p:sp>
      <p:sp>
        <p:nvSpPr>
          <p:cNvPr id="4" name="Slide Number Placeholder 3"/>
          <p:cNvSpPr>
            <a:spLocks noGrp="1"/>
          </p:cNvSpPr>
          <p:nvPr>
            <p:ph type="sldNum" sz="quarter" idx="10"/>
          </p:nvPr>
        </p:nvSpPr>
        <p:spPr/>
        <p:txBody>
          <a:bodyPr/>
          <a:lstStyle/>
          <a:p>
            <a:fld id="{18BDFEC3-8487-43E8-A154-7C12CBC1FFF2}" type="slidenum">
              <a:rPr lang="en-US"/>
              <a:t>159</a:t>
            </a:fld>
            <a:endParaRPr lang="en-US"/>
          </a:p>
        </p:txBody>
      </p:sp>
    </p:spTree>
  </p:cSld>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a:t>
            </a:r>
            <a:r>
              <a:rPr/>
              <a:t> </a:t>
            </a:r>
            <a:r>
              <a:rPr/>
              <a:t>group</a:t>
            </a:r>
            <a:r>
              <a:rPr/>
              <a:t> </a:t>
            </a:r>
            <a:r>
              <a:rPr/>
              <a:t>contamination.</a:t>
            </a:r>
            <a:r>
              <a:rPr/>
              <a:t> </a:t>
            </a:r>
            <a:r>
              <a:rPr/>
              <a:t>Demoralization.</a:t>
            </a:r>
          </a:p>
          <a:p>
            <a:pPr lvl="0" marL="0" indent="0">
              <a:buNone/>
            </a:pPr>
          </a:p>
          <a:p>
            <a:pPr lvl="0" marL="0" indent="0">
              <a:buNone/>
            </a:pPr>
            <a:r>
              <a:rPr/>
              <a:t>Hawthorne</a:t>
            </a:r>
            <a:r>
              <a:rPr/>
              <a:t> </a:t>
            </a:r>
            <a:r>
              <a:rPr/>
              <a:t>effect.</a:t>
            </a:r>
          </a:p>
          <a:p>
            <a:pPr lvl="0" marL="0" indent="0">
              <a:buNone/>
            </a:pPr>
          </a:p>
          <a:p>
            <a:pPr lvl="0" marL="0" indent="0">
              <a:buNone/>
            </a:pPr>
            <a:r>
              <a:rPr/>
              <a:t>Blinding</a:t>
            </a:r>
            <a:r>
              <a:rPr/>
              <a:t> </a:t>
            </a:r>
            <a:r>
              <a:rPr/>
              <a:t>helps</a:t>
            </a:r>
            <a:r>
              <a:rPr/>
              <a:t> </a:t>
            </a:r>
            <a:r>
              <a:rPr/>
              <a:t>control</a:t>
            </a:r>
            <a:r>
              <a:rPr/>
              <a:t> </a:t>
            </a:r>
            <a:r>
              <a:rPr/>
              <a:t>for</a:t>
            </a:r>
            <a:r>
              <a:rPr/>
              <a:t> </a:t>
            </a:r>
            <a:r>
              <a:rPr/>
              <a:t>expectation</a:t>
            </a:r>
            <a:r>
              <a:rPr/>
              <a:t> </a:t>
            </a:r>
            <a:r>
              <a:rPr/>
              <a:t>effects</a:t>
            </a:r>
            <a:r>
              <a:rPr/>
              <a:t> </a:t>
            </a:r>
            <a:r>
              <a:rPr/>
              <a:t>and</a:t>
            </a:r>
            <a:r>
              <a:rPr/>
              <a:t> </a:t>
            </a:r>
            <a:r>
              <a:rPr/>
              <a:t>observer</a:t>
            </a:r>
            <a:r>
              <a:rPr/>
              <a:t> </a:t>
            </a:r>
            <a:r>
              <a:rPr/>
              <a:t>bias.</a:t>
            </a:r>
          </a:p>
        </p:txBody>
      </p:sp>
      <p:sp>
        <p:nvSpPr>
          <p:cNvPr id="4" name="Slide Number Placeholder 3"/>
          <p:cNvSpPr>
            <a:spLocks noGrp="1"/>
          </p:cNvSpPr>
          <p:nvPr>
            <p:ph type="sldNum" sz="quarter" idx="10"/>
          </p:nvPr>
        </p:nvSpPr>
        <p:spPr/>
        <p:txBody>
          <a:bodyPr/>
          <a:lstStyle/>
          <a:p>
            <a:fld id="{18BDFEC3-8487-43E8-A154-7C12CBC1FFF2}" type="slidenum">
              <a:rPr lang="en-US"/>
              <a:t>160</a:t>
            </a:fld>
            <a:endParaRPr lang="en-US"/>
          </a:p>
        </p:txBody>
      </p:sp>
    </p:spTree>
  </p:cSld>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next</a:t>
            </a:r>
            <a:r>
              <a:rPr/>
              <a:t> </a:t>
            </a:r>
            <a:r>
              <a:rPr/>
              <a:t>part</a:t>
            </a:r>
            <a:r>
              <a:rPr/>
              <a:t> </a:t>
            </a:r>
            <a:r>
              <a:rPr/>
              <a:t>of</a:t>
            </a:r>
            <a:r>
              <a:rPr/>
              <a:t> </a:t>
            </a:r>
            <a:r>
              <a:rPr/>
              <a:t>this</a:t>
            </a:r>
            <a:r>
              <a:rPr/>
              <a:t> </a:t>
            </a:r>
            <a:r>
              <a:rPr/>
              <a:t>lecture</a:t>
            </a:r>
            <a:r>
              <a:rPr/>
              <a:t> </a:t>
            </a:r>
            <a:r>
              <a:rPr/>
              <a:t>talks</a:t>
            </a:r>
            <a:r>
              <a:rPr/>
              <a:t> </a:t>
            </a:r>
            <a:r>
              <a:rPr/>
              <a:t>about</a:t>
            </a:r>
            <a:r>
              <a:rPr/>
              <a:t> </a:t>
            </a:r>
            <a:r>
              <a:rPr/>
              <a:t>sampling</a:t>
            </a:r>
            <a:r>
              <a:rPr/>
              <a:t> </a:t>
            </a:r>
            <a:r>
              <a:rPr/>
              <a:t>and</a:t>
            </a:r>
            <a:r>
              <a:rPr/>
              <a:t> </a:t>
            </a:r>
            <a:r>
              <a:rPr/>
              <a:t>external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161</a:t>
            </a:fld>
            <a:endParaRPr lang="en-US"/>
          </a:p>
        </p:txBody>
      </p:sp>
    </p:spTree>
  </p:cSld>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extent</a:t>
            </a:r>
            <a:r>
              <a:rPr/>
              <a:t> </a:t>
            </a:r>
            <a:r>
              <a:rPr/>
              <a:t>to</a:t>
            </a:r>
            <a:r>
              <a:rPr/>
              <a:t> </a:t>
            </a:r>
            <a:r>
              <a:rPr/>
              <a:t>which</a:t>
            </a:r>
            <a:r>
              <a:rPr/>
              <a:t> </a:t>
            </a:r>
            <a:r>
              <a:rPr/>
              <a:t>results</a:t>
            </a:r>
            <a:r>
              <a:rPr/>
              <a:t> </a:t>
            </a:r>
            <a:r>
              <a:rPr/>
              <a:t>will</a:t>
            </a:r>
            <a:r>
              <a:rPr/>
              <a:t> </a:t>
            </a:r>
            <a:r>
              <a:rPr/>
              <a:t>generalize.</a:t>
            </a:r>
          </a:p>
        </p:txBody>
      </p:sp>
      <p:sp>
        <p:nvSpPr>
          <p:cNvPr id="4" name="Slide Number Placeholder 3"/>
          <p:cNvSpPr>
            <a:spLocks noGrp="1"/>
          </p:cNvSpPr>
          <p:nvPr>
            <p:ph type="sldNum" sz="quarter" idx="10"/>
          </p:nvPr>
        </p:nvSpPr>
        <p:spPr/>
        <p:txBody>
          <a:bodyPr/>
          <a:lstStyle/>
          <a:p>
            <a:fld id="{18BDFEC3-8487-43E8-A154-7C12CBC1FFF2}" type="slidenum">
              <a:rPr lang="en-US"/>
              <a:t>162</a:t>
            </a:fld>
            <a:endParaRPr lang="en-US"/>
          </a:p>
        </p:txBody>
      </p:sp>
    </p:spTree>
  </p:cSld>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RQ=research</a:t>
            </a:r>
            <a:r>
              <a:rPr/>
              <a:t> </a:t>
            </a:r>
            <a:r>
              <a:rPr/>
              <a:t>question,</a:t>
            </a:r>
            <a:r>
              <a:rPr/>
              <a:t> </a:t>
            </a:r>
            <a:r>
              <a:rPr/>
              <a:t>RH=research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163</a:t>
            </a:fld>
            <a:endParaRPr lang="en-US"/>
          </a:p>
        </p:txBody>
      </p:sp>
    </p:spTree>
  </p:cSld>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measurement</a:t>
            </a:r>
            <a:r>
              <a:rPr/>
              <a:t> </a:t>
            </a:r>
            <a:r>
              <a:rPr/>
              <a:t>this</a:t>
            </a:r>
            <a:r>
              <a:rPr/>
              <a:t> </a:t>
            </a:r>
            <a:r>
              <a:rPr/>
              <a:t>week.</a:t>
            </a:r>
            <a:r>
              <a:rPr/>
              <a:t> </a:t>
            </a:r>
            <a:r>
              <a:rPr/>
              <a:t>You</a:t>
            </a:r>
            <a:r>
              <a:rPr/>
              <a:t> </a:t>
            </a:r>
            <a:r>
              <a:rPr/>
              <a:t>are</a:t>
            </a:r>
            <a:r>
              <a:rPr/>
              <a:t> </a:t>
            </a:r>
            <a:r>
              <a:rPr/>
              <a:t>either</a:t>
            </a:r>
            <a:r>
              <a:rPr/>
              <a:t> </a:t>
            </a:r>
            <a:r>
              <a:rPr/>
              <a:t>taking</a:t>
            </a:r>
            <a:r>
              <a:rPr/>
              <a:t> </a:t>
            </a:r>
            <a:r>
              <a:rPr/>
              <a:t>stats</a:t>
            </a:r>
            <a:r>
              <a:rPr/>
              <a:t> </a:t>
            </a:r>
            <a:r>
              <a:rPr/>
              <a:t>or</a:t>
            </a:r>
            <a:r>
              <a:rPr/>
              <a:t> </a:t>
            </a:r>
            <a:r>
              <a:rPr/>
              <a:t>have</a:t>
            </a:r>
            <a:r>
              <a:rPr/>
              <a:t> </a:t>
            </a:r>
            <a:r>
              <a:rPr/>
              <a:t>taken</a:t>
            </a:r>
            <a:r>
              <a:rPr/>
              <a:t> </a:t>
            </a:r>
            <a:r>
              <a:rPr/>
              <a:t>it</a:t>
            </a:r>
            <a:r>
              <a:rPr/>
              <a:t> </a:t>
            </a:r>
            <a:r>
              <a:rPr/>
              <a:t>in</a:t>
            </a:r>
            <a:r>
              <a:rPr/>
              <a:t> </a:t>
            </a:r>
            <a:r>
              <a:rPr/>
              <a:t>the</a:t>
            </a:r>
            <a:r>
              <a:rPr/>
              <a:t> </a:t>
            </a:r>
            <a:r>
              <a:rPr/>
              <a:t>past.</a:t>
            </a:r>
            <a:r>
              <a:rPr/>
              <a:t> </a:t>
            </a:r>
            <a:r>
              <a:rPr/>
              <a:t>This</a:t>
            </a:r>
            <a:r>
              <a:rPr/>
              <a:t> </a:t>
            </a:r>
            <a:r>
              <a:rPr/>
              <a:t>is</a:t>
            </a:r>
            <a:r>
              <a:rPr/>
              <a:t> </a:t>
            </a:r>
            <a:r>
              <a:rPr/>
              <a:t>not</a:t>
            </a:r>
            <a:r>
              <a:rPr/>
              <a:t> </a:t>
            </a:r>
            <a:r>
              <a:rPr/>
              <a:t>a</a:t>
            </a:r>
            <a:r>
              <a:rPr/>
              <a:t> </a:t>
            </a:r>
            <a:r>
              <a:rPr/>
              <a:t>statistics</a:t>
            </a:r>
            <a:r>
              <a:rPr/>
              <a:t> </a:t>
            </a:r>
            <a:r>
              <a:rPr/>
              <a:t>class.</a:t>
            </a:r>
            <a:r>
              <a:rPr/>
              <a:t> </a:t>
            </a:r>
            <a:r>
              <a:rPr/>
              <a:t>Think</a:t>
            </a:r>
            <a:r>
              <a:rPr/>
              <a:t> </a:t>
            </a:r>
            <a:r>
              <a:rPr/>
              <a:t>about</a:t>
            </a:r>
            <a:r>
              <a:rPr/>
              <a:t> </a:t>
            </a:r>
            <a:r>
              <a:rPr/>
              <a:t>what</a:t>
            </a:r>
            <a:r>
              <a:rPr/>
              <a:t> </a:t>
            </a:r>
            <a:r>
              <a:rPr/>
              <a:t>type</a:t>
            </a:r>
            <a:r>
              <a:rPr/>
              <a:t> </a:t>
            </a:r>
            <a:r>
              <a:rPr/>
              <a:t>of</a:t>
            </a:r>
            <a:r>
              <a:rPr/>
              <a:t> </a:t>
            </a:r>
            <a:r>
              <a:rPr/>
              <a:t>variables</a:t>
            </a:r>
            <a:r>
              <a:rPr/>
              <a:t> </a:t>
            </a:r>
            <a:r>
              <a:rPr/>
              <a:t>you</a:t>
            </a:r>
            <a:r>
              <a:rPr/>
              <a:t> </a:t>
            </a:r>
            <a:r>
              <a:rPr/>
              <a:t>will</a:t>
            </a:r>
            <a:r>
              <a:rPr/>
              <a:t> </a:t>
            </a:r>
            <a:r>
              <a:rPr/>
              <a:t>collect</a:t>
            </a:r>
            <a:r>
              <a:rPr/>
              <a:t> </a:t>
            </a:r>
            <a:r>
              <a:rPr/>
              <a:t>and</a:t>
            </a:r>
            <a:r>
              <a:rPr/>
              <a:t> </a:t>
            </a:r>
            <a:r>
              <a:rPr/>
              <a:t>propose</a:t>
            </a:r>
            <a:r>
              <a:rPr/>
              <a:t> </a:t>
            </a:r>
            <a:r>
              <a:rPr/>
              <a:t>what</a:t>
            </a:r>
            <a:r>
              <a:rPr/>
              <a:t> </a:t>
            </a:r>
            <a:r>
              <a:rPr/>
              <a:t>statistical</a:t>
            </a:r>
            <a:r>
              <a:rPr/>
              <a:t> </a:t>
            </a:r>
            <a:r>
              <a:rPr/>
              <a:t>analysis.</a:t>
            </a:r>
          </a:p>
          <a:p>
            <a:pPr lvl="0" marL="0" indent="0">
              <a:buNone/>
            </a:pPr>
          </a:p>
          <a:p>
            <a:pPr lvl="0" marL="0" indent="0">
              <a:buNone/>
            </a:pPr>
            <a:r>
              <a:rPr/>
              <a:t>Your</a:t>
            </a:r>
            <a:r>
              <a:rPr/>
              <a:t> </a:t>
            </a:r>
            <a:r>
              <a:rPr/>
              <a:t>book</a:t>
            </a:r>
            <a:r>
              <a:rPr/>
              <a:t> </a:t>
            </a:r>
            <a:r>
              <a:rPr/>
              <a:t>defines</a:t>
            </a:r>
            <a:r>
              <a:rPr/>
              <a:t> </a:t>
            </a:r>
            <a:r>
              <a:rPr/>
              <a:t>it</a:t>
            </a:r>
            <a:r>
              <a:rPr/>
              <a:t> </a:t>
            </a:r>
            <a:r>
              <a:rPr/>
              <a:t>as</a:t>
            </a:r>
            <a:r>
              <a:rPr/>
              <a:t> </a:t>
            </a:r>
            <a:r>
              <a:rPr/>
              <a:t>the</a:t>
            </a:r>
            <a:r>
              <a:rPr/>
              <a:t> </a:t>
            </a:r>
            <a:r>
              <a:rPr/>
              <a:t>assignment</a:t>
            </a:r>
            <a:r>
              <a:rPr/>
              <a:t> </a:t>
            </a:r>
            <a:r>
              <a:rPr/>
              <a:t>of</a:t>
            </a:r>
            <a:r>
              <a:rPr/>
              <a:t> </a:t>
            </a:r>
            <a:r>
              <a:rPr/>
              <a:t>numbers</a:t>
            </a:r>
            <a:r>
              <a:rPr/>
              <a:t> </a:t>
            </a:r>
            <a:r>
              <a:rPr/>
              <a:t>or</a:t>
            </a:r>
            <a:r>
              <a:rPr/>
              <a:t> </a:t>
            </a:r>
            <a:r>
              <a:rPr/>
              <a:t>symbols.</a:t>
            </a:r>
            <a:r>
              <a:rPr/>
              <a:t> </a:t>
            </a:r>
            <a:r>
              <a:rPr/>
              <a:t>Notice</a:t>
            </a:r>
            <a:r>
              <a:rPr/>
              <a:t> </a:t>
            </a:r>
            <a:r>
              <a:rPr/>
              <a:t>that</a:t>
            </a:r>
            <a:r>
              <a:rPr/>
              <a:t> </a:t>
            </a:r>
            <a:r>
              <a:rPr/>
              <a:t>this</a:t>
            </a:r>
            <a:r>
              <a:rPr/>
              <a:t> </a:t>
            </a:r>
            <a:r>
              <a:rPr/>
              <a:t>takes</a:t>
            </a:r>
            <a:r>
              <a:rPr/>
              <a:t> </a:t>
            </a:r>
            <a:r>
              <a:rPr/>
              <a:t>a</a:t>
            </a:r>
            <a:r>
              <a:rPr/>
              <a:t> </a:t>
            </a:r>
            <a:r>
              <a:rPr/>
              <a:t>quantitative</a:t>
            </a:r>
            <a:r>
              <a:rPr/>
              <a:t> </a:t>
            </a:r>
            <a:r>
              <a:rPr/>
              <a:t>approach.</a:t>
            </a:r>
            <a:r>
              <a:rPr/>
              <a:t> </a:t>
            </a:r>
            <a:r>
              <a:rPr/>
              <a:t>But</a:t>
            </a:r>
            <a:r>
              <a:rPr/>
              <a:t> </a:t>
            </a:r>
            <a:r>
              <a:rPr/>
              <a:t>even</a:t>
            </a:r>
            <a:r>
              <a:rPr/>
              <a:t> </a:t>
            </a:r>
            <a:r>
              <a:rPr/>
              <a:t>in</a:t>
            </a:r>
            <a:r>
              <a:rPr/>
              <a:t> </a:t>
            </a:r>
            <a:r>
              <a:rPr/>
              <a:t>a</a:t>
            </a:r>
            <a:r>
              <a:rPr/>
              <a:t> </a:t>
            </a:r>
            <a:r>
              <a:rPr/>
              <a:t>qualitative</a:t>
            </a:r>
            <a:r>
              <a:rPr/>
              <a:t> </a:t>
            </a:r>
            <a:r>
              <a:rPr/>
              <a:t>study,</a:t>
            </a:r>
            <a:r>
              <a:rPr/>
              <a:t> </a:t>
            </a:r>
            <a:r>
              <a:rPr/>
              <a:t>you</a:t>
            </a:r>
            <a:r>
              <a:rPr/>
              <a:t> </a:t>
            </a:r>
            <a:r>
              <a:rPr/>
              <a:t>still</a:t>
            </a:r>
            <a:r>
              <a:rPr/>
              <a:t> </a:t>
            </a:r>
            <a:r>
              <a:rPr/>
              <a:t>going</a:t>
            </a:r>
            <a:r>
              <a:rPr/>
              <a:t> </a:t>
            </a:r>
            <a:r>
              <a:rPr/>
              <a:t>to</a:t>
            </a:r>
            <a:r>
              <a:rPr/>
              <a:t> </a:t>
            </a:r>
            <a:r>
              <a:rPr/>
              <a:t>want</a:t>
            </a:r>
            <a:r>
              <a:rPr/>
              <a:t> </a:t>
            </a:r>
            <a:r>
              <a:rPr/>
              <a:t>to</a:t>
            </a:r>
            <a:r>
              <a:rPr/>
              <a:t> </a:t>
            </a:r>
            <a:r>
              <a:rPr/>
              <a:t>summarize</a:t>
            </a:r>
            <a:r>
              <a:rPr/>
              <a:t> </a:t>
            </a:r>
            <a:r>
              <a:rPr/>
              <a:t>information</a:t>
            </a:r>
            <a:r>
              <a:rPr/>
              <a:t> </a:t>
            </a:r>
            <a:r>
              <a:rPr/>
              <a:t>like</a:t>
            </a:r>
            <a:r>
              <a:rPr/>
              <a:t> </a:t>
            </a:r>
            <a:r>
              <a:rPr/>
              <a:t>demographics</a:t>
            </a:r>
            <a:r>
              <a:rPr/>
              <a:t> </a:t>
            </a:r>
            <a:r>
              <a:rPr/>
              <a:t>of</a:t>
            </a:r>
            <a:r>
              <a:rPr/>
              <a:t> </a:t>
            </a:r>
            <a:r>
              <a:rPr/>
              <a:t>your</a:t>
            </a:r>
            <a:r>
              <a:rPr/>
              <a:t> </a:t>
            </a:r>
            <a:r>
              <a:rPr/>
              <a:t>sample.</a:t>
            </a:r>
            <a:r>
              <a:rPr/>
              <a:t> </a:t>
            </a:r>
            <a:r>
              <a:rPr/>
              <a:t>Describe</a:t>
            </a:r>
            <a:r>
              <a:rPr/>
              <a:t> </a:t>
            </a:r>
            <a:r>
              <a:rPr/>
              <a:t>the</a:t>
            </a:r>
            <a:r>
              <a:rPr/>
              <a:t> </a:t>
            </a:r>
            <a:r>
              <a:rPr/>
              <a:t>quality</a:t>
            </a:r>
            <a:r>
              <a:rPr/>
              <a:t> </a:t>
            </a:r>
            <a:r>
              <a:rPr/>
              <a:t>or</a:t>
            </a:r>
            <a:r>
              <a:rPr/>
              <a:t> </a:t>
            </a:r>
            <a:r>
              <a:rPr/>
              <a:t>quantity</a:t>
            </a:r>
            <a:r>
              <a:rPr/>
              <a:t> </a:t>
            </a:r>
            <a:r>
              <a:rPr/>
              <a:t>of</a:t>
            </a:r>
            <a:r>
              <a:rPr/>
              <a:t> </a:t>
            </a:r>
            <a:r>
              <a:rPr/>
              <a:t>a</a:t>
            </a:r>
            <a:r>
              <a:rPr/>
              <a:t> </a:t>
            </a:r>
            <a:r>
              <a:rPr/>
              <a:t>variable.</a:t>
            </a:r>
          </a:p>
          <a:p>
            <a:pPr lvl="0" marL="0" indent="0">
              <a:buNone/>
            </a:pPr>
          </a:p>
          <a:p>
            <a:pPr lvl="0" marL="0" indent="0">
              <a:buNone/>
            </a:pPr>
            <a:r>
              <a:rPr/>
              <a:t>There</a:t>
            </a:r>
            <a:r>
              <a:rPr/>
              <a:t> </a:t>
            </a:r>
            <a:r>
              <a:rPr/>
              <a:t>are</a:t>
            </a:r>
            <a:r>
              <a:rPr/>
              <a:t> </a:t>
            </a:r>
            <a:r>
              <a:rPr/>
              <a:t>qualitative</a:t>
            </a:r>
            <a:r>
              <a:rPr/>
              <a:t> </a:t>
            </a:r>
            <a:r>
              <a:rPr/>
              <a:t>or</a:t>
            </a:r>
            <a:r>
              <a:rPr/>
              <a:t> </a:t>
            </a:r>
            <a:r>
              <a:rPr/>
              <a:t>quantitative</a:t>
            </a:r>
            <a:r>
              <a:rPr/>
              <a:t> </a:t>
            </a:r>
            <a:r>
              <a:rPr/>
              <a:t>ways</a:t>
            </a:r>
            <a:r>
              <a:rPr/>
              <a:t> </a:t>
            </a:r>
            <a:r>
              <a:rPr/>
              <a:t>to</a:t>
            </a:r>
            <a:r>
              <a:rPr/>
              <a:t> </a:t>
            </a:r>
            <a:r>
              <a:rPr/>
              <a:t>measure</a:t>
            </a:r>
            <a:r>
              <a:rPr/>
              <a:t> </a:t>
            </a:r>
            <a:r>
              <a:rPr/>
              <a:t>things</a:t>
            </a:r>
            <a:r>
              <a:rPr/>
              <a:t> </a:t>
            </a:r>
            <a:r>
              <a:rPr/>
              <a:t>like</a:t>
            </a:r>
            <a:r>
              <a:rPr/>
              <a:t> </a:t>
            </a:r>
            <a:r>
              <a:rPr/>
              <a:t>pain.</a:t>
            </a:r>
          </a:p>
          <a:p>
            <a:pPr lvl="0" marL="0" indent="0">
              <a:buNone/>
            </a:pPr>
          </a:p>
          <a:p>
            <a:pPr lvl="0" marL="0" indent="0">
              <a:buNone/>
            </a:pPr>
            <a:r>
              <a:rPr/>
              <a:t>We</a:t>
            </a:r>
            <a:r>
              <a:rPr/>
              <a:t> </a:t>
            </a:r>
            <a:r>
              <a:rPr/>
              <a:t>can</a:t>
            </a:r>
            <a:r>
              <a:rPr/>
              <a:t> </a:t>
            </a:r>
            <a:r>
              <a:rPr/>
              <a:t>also</a:t>
            </a:r>
            <a:r>
              <a:rPr/>
              <a:t> </a:t>
            </a:r>
            <a:r>
              <a:rPr/>
              <a:t>use</a:t>
            </a:r>
            <a:r>
              <a:rPr/>
              <a:t> </a:t>
            </a:r>
            <a:r>
              <a:rPr/>
              <a:t>measurements</a:t>
            </a:r>
            <a:r>
              <a:rPr/>
              <a:t> </a:t>
            </a:r>
            <a:r>
              <a:rPr/>
              <a:t>to</a:t>
            </a:r>
            <a:r>
              <a:rPr/>
              <a:t> </a:t>
            </a:r>
            <a:r>
              <a:rPr/>
              <a:t>make</a:t>
            </a:r>
            <a:r>
              <a:rPr/>
              <a:t> </a:t>
            </a:r>
            <a:r>
              <a:rPr/>
              <a:t>absolute</a:t>
            </a:r>
            <a:r>
              <a:rPr/>
              <a:t> </a:t>
            </a:r>
            <a:r>
              <a:rPr/>
              <a:t>decisions.</a:t>
            </a:r>
            <a:r>
              <a:rPr/>
              <a:t> </a:t>
            </a:r>
            <a:r>
              <a:rPr/>
              <a:t>Establish</a:t>
            </a:r>
            <a:r>
              <a:rPr/>
              <a:t> </a:t>
            </a:r>
            <a:r>
              <a:rPr/>
              <a:t>a</a:t>
            </a:r>
            <a:r>
              <a:rPr/>
              <a:t> </a:t>
            </a:r>
            <a:r>
              <a:rPr/>
              <a:t>cut-point.</a:t>
            </a:r>
          </a:p>
          <a:p>
            <a:pPr lvl="0" marL="0" indent="0">
              <a:buNone/>
            </a:pPr>
          </a:p>
          <a:p>
            <a:pPr lvl="0" marL="0" indent="0">
              <a:buNone/>
            </a:pPr>
            <a:r>
              <a:rPr/>
              <a:t>Conditions,</a:t>
            </a:r>
            <a:r>
              <a:rPr/>
              <a:t> </a:t>
            </a:r>
            <a:r>
              <a:rPr/>
              <a:t>distinctions.</a:t>
            </a:r>
          </a:p>
        </p:txBody>
      </p:sp>
      <p:sp>
        <p:nvSpPr>
          <p:cNvPr id="4" name="Slide Number Placeholder 3"/>
          <p:cNvSpPr>
            <a:spLocks noGrp="1"/>
          </p:cNvSpPr>
          <p:nvPr>
            <p:ph type="sldNum" sz="quarter" idx="10"/>
          </p:nvPr>
        </p:nvSpPr>
        <p:spPr/>
        <p:txBody>
          <a:bodyPr/>
          <a:lstStyle/>
          <a:p>
            <a:fld id="{18BDFEC3-8487-43E8-A154-7C12CBC1FFF2}" type="slidenum">
              <a:rPr lang="en-US"/>
              <a:t>164</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code</a:t>
            </a:r>
            <a:r>
              <a:rPr/>
              <a:t> </a:t>
            </a:r>
            <a:r>
              <a:rPr/>
              <a:t>all</a:t>
            </a:r>
            <a:r>
              <a:rPr/>
              <a:t> </a:t>
            </a:r>
            <a:r>
              <a:rPr/>
              <a:t>the</a:t>
            </a:r>
            <a:r>
              <a:rPr/>
              <a:t> </a:t>
            </a:r>
            <a:r>
              <a:rPr/>
              <a:t>possible</a:t>
            </a:r>
            <a:r>
              <a:rPr/>
              <a:t> </a:t>
            </a:r>
            <a:r>
              <a:rPr/>
              <a:t>responses</a:t>
            </a:r>
            <a:r>
              <a:rPr/>
              <a:t> </a:t>
            </a:r>
            <a:r>
              <a:rPr/>
              <a:t>in</a:t>
            </a:r>
            <a:r>
              <a:rPr/>
              <a:t> </a:t>
            </a:r>
            <a:r>
              <a:rPr/>
              <a:t>a</a:t>
            </a:r>
            <a:r>
              <a:rPr/>
              <a:t> </a:t>
            </a:r>
            <a:r>
              <a:rPr/>
              <a:t>single</a:t>
            </a:r>
            <a:r>
              <a:rPr/>
              <a:t> </a:t>
            </a:r>
            <a:r>
              <a:rPr/>
              <a:t>column.</a:t>
            </a:r>
            <a:r>
              <a:rPr/>
              <a:t> </a:t>
            </a:r>
            <a:r>
              <a:rPr/>
              <a:t>Since</a:t>
            </a:r>
            <a:r>
              <a:rPr/>
              <a:t> </a:t>
            </a:r>
            <a:r>
              <a:rPr/>
              <a:t>the</a:t>
            </a:r>
            <a:r>
              <a:rPr/>
              <a:t> </a:t>
            </a:r>
            <a:r>
              <a:rPr/>
              <a:t>first</a:t>
            </a:r>
            <a:r>
              <a:rPr/>
              <a:t> </a:t>
            </a:r>
            <a:r>
              <a:rPr/>
              <a:t>person</a:t>
            </a:r>
            <a:r>
              <a:rPr/>
              <a:t> </a:t>
            </a:r>
            <a:r>
              <a:rPr/>
              <a:t>chose</a:t>
            </a:r>
            <a:r>
              <a:rPr/>
              <a:t> </a:t>
            </a:r>
            <a:r>
              <a:rPr/>
              <a:t>the</a:t>
            </a:r>
            <a:r>
              <a:rPr/>
              <a:t> </a:t>
            </a:r>
            <a:r>
              <a:rPr/>
              <a:t>last</a:t>
            </a:r>
            <a:r>
              <a:rPr/>
              <a:t> </a:t>
            </a:r>
            <a:r>
              <a:rPr/>
              <a:t>three</a:t>
            </a:r>
            <a:r>
              <a:rPr/>
              <a:t> </a:t>
            </a:r>
            <a:r>
              <a:rPr/>
              <a:t>responses,</a:t>
            </a:r>
            <a:r>
              <a:rPr/>
              <a:t> </a:t>
            </a:r>
            <a:r>
              <a:rPr/>
              <a:t>code</a:t>
            </a:r>
            <a:r>
              <a:rPr/>
              <a:t> </a:t>
            </a:r>
            <a:r>
              <a:rPr/>
              <a:t>their</a:t>
            </a:r>
            <a:r>
              <a:rPr/>
              <a:t> </a:t>
            </a:r>
            <a:r>
              <a:rPr/>
              <a:t>response</a:t>
            </a:r>
            <a:r>
              <a:rPr/>
              <a:t> </a:t>
            </a:r>
            <a:r>
              <a:rPr/>
              <a:t>as</a:t>
            </a:r>
            <a:r>
              <a:rPr/>
              <a:t> </a:t>
            </a:r>
            <a:r>
              <a:rPr/>
              <a:t>bcd.</a:t>
            </a:r>
            <a:r>
              <a:rPr/>
              <a:t> </a:t>
            </a:r>
            <a:r>
              <a:rPr/>
              <a:t>The</a:t>
            </a:r>
            <a:r>
              <a:rPr/>
              <a:t> </a:t>
            </a:r>
            <a:r>
              <a:rPr/>
              <a:t>second</a:t>
            </a:r>
            <a:r>
              <a:rPr/>
              <a:t> </a:t>
            </a:r>
            <a:r>
              <a:rPr/>
              <a:t>person</a:t>
            </a:r>
            <a:r>
              <a:rPr/>
              <a:t> </a:t>
            </a:r>
            <a:r>
              <a:rPr/>
              <a:t>chose</a:t>
            </a:r>
            <a:r>
              <a:rPr/>
              <a:t> </a:t>
            </a:r>
            <a:r>
              <a:rPr/>
              <a:t>the</a:t>
            </a:r>
            <a:r>
              <a:rPr/>
              <a:t> </a:t>
            </a:r>
            <a:r>
              <a:rPr/>
              <a:t>first</a:t>
            </a:r>
            <a:r>
              <a:rPr/>
              <a:t> </a:t>
            </a:r>
            <a:r>
              <a:rPr/>
              <a:t>three</a:t>
            </a:r>
            <a:r>
              <a:rPr/>
              <a:t> </a:t>
            </a:r>
            <a:r>
              <a:rPr/>
              <a:t>responses,</a:t>
            </a:r>
            <a:r>
              <a:rPr/>
              <a:t> </a:t>
            </a:r>
            <a:r>
              <a:rPr/>
              <a:t>and</a:t>
            </a:r>
            <a:r>
              <a:rPr/>
              <a:t> </a:t>
            </a:r>
            <a:r>
              <a:rPr/>
              <a:t>would</a:t>
            </a:r>
            <a:r>
              <a:rPr/>
              <a:t> </a:t>
            </a:r>
            <a:r>
              <a:rPr/>
              <a:t>be</a:t>
            </a:r>
            <a:r>
              <a:rPr/>
              <a:t> </a:t>
            </a:r>
            <a:r>
              <a:rPr/>
              <a:t>coded</a:t>
            </a:r>
            <a:r>
              <a:rPr/>
              <a:t> </a:t>
            </a:r>
            <a:r>
              <a:rPr/>
              <a:t>as</a:t>
            </a:r>
            <a:r>
              <a:rPr/>
              <a:t> </a:t>
            </a:r>
            <a:r>
              <a:rPr/>
              <a:t>abc.</a:t>
            </a:r>
            <a:r>
              <a:rPr/>
              <a:t> </a:t>
            </a:r>
            <a:r>
              <a:rPr/>
              <a:t>The</a:t>
            </a:r>
            <a:r>
              <a:rPr/>
              <a:t> </a:t>
            </a:r>
            <a:r>
              <a:rPr/>
              <a:t>third</a:t>
            </a:r>
            <a:r>
              <a:rPr/>
              <a:t> </a:t>
            </a:r>
            <a:r>
              <a:rPr/>
              <a:t>person</a:t>
            </a:r>
            <a:r>
              <a:rPr/>
              <a:t> </a:t>
            </a:r>
            <a:r>
              <a:rPr/>
              <a:t>only</a:t>
            </a:r>
            <a:r>
              <a:rPr/>
              <a:t> </a:t>
            </a:r>
            <a:r>
              <a:rPr/>
              <a:t>chose</a:t>
            </a:r>
            <a:r>
              <a:rPr/>
              <a:t> </a:t>
            </a:r>
            <a:r>
              <a:rPr/>
              <a:t>the</a:t>
            </a:r>
            <a:r>
              <a:rPr/>
              <a:t> </a:t>
            </a:r>
            <a:r>
              <a:rPr/>
              <a:t>last</a:t>
            </a:r>
            <a:r>
              <a:rPr/>
              <a:t> </a:t>
            </a:r>
            <a:r>
              <a:rPr/>
              <a:t>two</a:t>
            </a:r>
            <a:r>
              <a:rPr/>
              <a:t> </a:t>
            </a:r>
            <a:r>
              <a:rPr/>
              <a:t>responses,</a:t>
            </a:r>
            <a:r>
              <a:rPr/>
              <a:t> </a:t>
            </a:r>
            <a:r>
              <a:rPr/>
              <a:t>and</a:t>
            </a:r>
            <a:r>
              <a:rPr/>
              <a:t> </a:t>
            </a:r>
            <a:r>
              <a:rPr/>
              <a:t>would</a:t>
            </a:r>
            <a:r>
              <a:rPr/>
              <a:t> </a:t>
            </a:r>
            <a:r>
              <a:rPr/>
              <a:t>be</a:t>
            </a:r>
            <a:r>
              <a:rPr/>
              <a:t> </a:t>
            </a:r>
            <a:r>
              <a:rPr/>
              <a:t>coded</a:t>
            </a:r>
            <a:r>
              <a:rPr/>
              <a:t> </a:t>
            </a:r>
            <a:r>
              <a:rPr/>
              <a:t>cd.</a:t>
            </a:r>
          </a:p>
          <a:p>
            <a:pPr lvl="0" marL="0" indent="0">
              <a:buNone/>
            </a:pPr>
          </a:p>
          <a:p>
            <a:pPr lvl="0" marL="0" indent="0">
              <a:buNone/>
            </a:pPr>
            <a:r>
              <a:rPr/>
              <a:t>This</a:t>
            </a:r>
            <a:r>
              <a:rPr/>
              <a:t> </a:t>
            </a:r>
            <a:r>
              <a:rPr/>
              <a:t>approach</a:t>
            </a:r>
            <a:r>
              <a:rPr/>
              <a:t> </a:t>
            </a:r>
            <a:r>
              <a:rPr/>
              <a:t>makes</a:t>
            </a:r>
            <a:r>
              <a:rPr/>
              <a:t> </a:t>
            </a:r>
            <a:r>
              <a:rPr/>
              <a:t>it</a:t>
            </a:r>
            <a:r>
              <a:rPr/>
              <a:t> </a:t>
            </a:r>
            <a:r>
              <a:rPr/>
              <a:t>difficult</a:t>
            </a:r>
            <a:r>
              <a:rPr/>
              <a:t> </a:t>
            </a:r>
            <a:r>
              <a:rPr/>
              <a:t>to</a:t>
            </a:r>
            <a:r>
              <a:rPr/>
              <a:t> </a:t>
            </a:r>
            <a:r>
              <a:rPr/>
              <a:t>compute</a:t>
            </a:r>
            <a:r>
              <a:rPr/>
              <a:t> </a:t>
            </a:r>
            <a:r>
              <a:rPr/>
              <a:t>even</a:t>
            </a:r>
            <a:r>
              <a:rPr/>
              <a:t> </a:t>
            </a:r>
            <a:r>
              <a:rPr/>
              <a:t>simple</a:t>
            </a:r>
            <a:r>
              <a:rPr/>
              <a:t> </a:t>
            </a:r>
            <a:r>
              <a:rPr/>
              <a:t>statistics,</a:t>
            </a:r>
            <a:r>
              <a:rPr/>
              <a:t> </a:t>
            </a:r>
            <a:r>
              <a:rPr/>
              <a:t>such</a:t>
            </a:r>
            <a:r>
              <a:rPr/>
              <a:t> </a:t>
            </a:r>
            <a:r>
              <a:rPr/>
              <a:t>as</a:t>
            </a:r>
            <a:r>
              <a:rPr/>
              <a:t> </a:t>
            </a:r>
            <a:r>
              <a:rPr/>
              <a:t>the</a:t>
            </a:r>
            <a:r>
              <a:rPr/>
              <a:t> </a:t>
            </a:r>
            <a:r>
              <a:rPr/>
              <a:t>proportion</a:t>
            </a:r>
            <a:r>
              <a:rPr/>
              <a:t> </a:t>
            </a:r>
            <a:r>
              <a:rPr/>
              <a:t>of</a:t>
            </a:r>
            <a:r>
              <a:rPr/>
              <a:t> </a:t>
            </a:r>
            <a:r>
              <a:rPr/>
              <a:t>patients</a:t>
            </a:r>
            <a:r>
              <a:rPr/>
              <a:t> </a:t>
            </a:r>
            <a:r>
              <a:rPr/>
              <a:t>who</a:t>
            </a:r>
            <a:r>
              <a:rPr/>
              <a:t> </a:t>
            </a:r>
            <a:r>
              <a:rPr/>
              <a:t>chose</a:t>
            </a:r>
            <a:r>
              <a:rPr/>
              <a:t> </a:t>
            </a:r>
            <a:r>
              <a:rPr/>
              <a:t>“</a:t>
            </a:r>
            <a:r>
              <a:rPr/>
              <a:t>Whiskers</a:t>
            </a:r>
            <a:r>
              <a:rPr/>
              <a:t> </a:t>
            </a:r>
            <a:r>
              <a:rPr/>
              <a:t>on</a:t>
            </a:r>
            <a:r>
              <a:rPr/>
              <a:t> </a:t>
            </a:r>
            <a:r>
              <a:rPr/>
              <a:t>kittens.</a:t>
            </a:r>
            <a:r>
              <a:rPr/>
              <a:t>”</a:t>
            </a:r>
            <a:r>
              <a:rPr/>
              <a:t> </a:t>
            </a:r>
            <a:r>
              <a:rPr/>
              <a:t>You’d</a:t>
            </a:r>
            <a:r>
              <a:rPr/>
              <a:t> </a:t>
            </a:r>
            <a:r>
              <a:rPr/>
              <a:t>have</a:t>
            </a:r>
            <a:r>
              <a:rPr/>
              <a:t> </a:t>
            </a:r>
            <a:r>
              <a:rPr/>
              <a:t>to</a:t>
            </a:r>
            <a:r>
              <a:rPr/>
              <a:t> </a:t>
            </a:r>
            <a:r>
              <a:rPr/>
              <a:t>work</a:t>
            </a:r>
            <a:r>
              <a:rPr/>
              <a:t> </a:t>
            </a:r>
            <a:r>
              <a:rPr/>
              <a:t>with</a:t>
            </a:r>
            <a:r>
              <a:rPr/>
              <a:t> </a:t>
            </a:r>
            <a:r>
              <a:rPr/>
              <a:t>a</a:t>
            </a:r>
            <a:r>
              <a:rPr/>
              <a:t> </a:t>
            </a:r>
            <a:r>
              <a:rPr/>
              <a:t>string</a:t>
            </a:r>
            <a:r>
              <a:rPr/>
              <a:t> </a:t>
            </a:r>
            <a:r>
              <a:rPr/>
              <a:t>search</a:t>
            </a:r>
            <a:r>
              <a:rPr/>
              <a:t> </a:t>
            </a:r>
            <a:r>
              <a:rPr/>
              <a:t>function.</a:t>
            </a:r>
            <a:r>
              <a:rPr/>
              <a:t> </a:t>
            </a:r>
            <a:r>
              <a:rPr/>
              <a:t>It’s</a:t>
            </a:r>
            <a:r>
              <a:rPr/>
              <a:t> </a:t>
            </a:r>
            <a:r>
              <a:rPr/>
              <a:t>not</a:t>
            </a:r>
            <a:r>
              <a:rPr/>
              <a:t> </a:t>
            </a:r>
            <a:r>
              <a:rPr/>
              <a:t>a</a:t>
            </a:r>
            <a:r>
              <a:rPr/>
              <a:t> </a:t>
            </a:r>
            <a:r>
              <a:rPr/>
              <a:t>terribly</a:t>
            </a:r>
            <a:r>
              <a:rPr/>
              <a:t> </a:t>
            </a:r>
            <a:r>
              <a:rPr/>
              <a:t>hard</a:t>
            </a:r>
            <a:r>
              <a:rPr/>
              <a:t> </a:t>
            </a:r>
            <a:r>
              <a:rPr/>
              <a:t>amount</a:t>
            </a:r>
            <a:r>
              <a:rPr/>
              <a:t> </a:t>
            </a:r>
            <a:r>
              <a:rPr/>
              <a:t>of</a:t>
            </a:r>
            <a:r>
              <a:rPr/>
              <a:t> </a:t>
            </a:r>
            <a:r>
              <a:rPr/>
              <a:t>work,</a:t>
            </a:r>
            <a:r>
              <a:rPr/>
              <a:t> </a:t>
            </a:r>
            <a:r>
              <a:rPr/>
              <a:t>but</a:t>
            </a:r>
            <a:r>
              <a:rPr/>
              <a:t> </a:t>
            </a:r>
            <a:r>
              <a:rPr/>
              <a:t>with</a:t>
            </a:r>
            <a:r>
              <a:rPr/>
              <a:t> </a:t>
            </a:r>
            <a:r>
              <a:rPr/>
              <a:t>a</a:t>
            </a:r>
            <a:r>
              <a:rPr/>
              <a:t> </a:t>
            </a:r>
            <a:r>
              <a:rPr/>
              <a:t>bit</a:t>
            </a:r>
            <a:r>
              <a:rPr/>
              <a:t> </a:t>
            </a:r>
            <a:r>
              <a:rPr/>
              <a:t>of</a:t>
            </a:r>
            <a:r>
              <a:rPr/>
              <a:t> </a:t>
            </a:r>
            <a:r>
              <a:rPr/>
              <a:t>planning,</a:t>
            </a:r>
            <a:r>
              <a:rPr/>
              <a:t> </a:t>
            </a:r>
            <a:r>
              <a:rPr/>
              <a:t>you</a:t>
            </a:r>
            <a:r>
              <a:rPr/>
              <a:t> </a:t>
            </a:r>
            <a:r>
              <a:rPr/>
              <a:t>could</a:t>
            </a:r>
            <a:r>
              <a:rPr/>
              <a:t> </a:t>
            </a:r>
            <a:r>
              <a:rPr/>
              <a:t>make</a:t>
            </a:r>
            <a:r>
              <a:rPr/>
              <a:t> </a:t>
            </a:r>
            <a:r>
              <a:rPr/>
              <a:t>it</a:t>
            </a:r>
            <a:r>
              <a:rPr/>
              <a:t> </a:t>
            </a:r>
            <a:r>
              <a:rPr/>
              <a:t>a</a:t>
            </a:r>
            <a:r>
              <a:rPr/>
              <a:t> </a:t>
            </a:r>
            <a:r>
              <a:rPr/>
              <a:t>bit</a:t>
            </a:r>
            <a:r>
              <a:rPr/>
              <a:t> </a:t>
            </a:r>
            <a:r>
              <a:rPr/>
              <a:t>easier</a:t>
            </a:r>
            <a:r>
              <a:rPr/>
              <a:t> </a:t>
            </a:r>
            <a:r>
              <a:rPr/>
              <a:t>down</a:t>
            </a:r>
            <a:r>
              <a:rPr/>
              <a:t> </a:t>
            </a:r>
            <a:r>
              <a:rPr/>
              <a:t>the</a:t>
            </a:r>
            <a:r>
              <a:rPr/>
              <a:t> </a:t>
            </a:r>
            <a:r>
              <a:rPr/>
              <a:t>road.</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Value</a:t>
            </a:r>
            <a:r>
              <a:rPr/>
              <a:t> </a:t>
            </a:r>
            <a:r>
              <a:rPr/>
              <a:t>that</a:t>
            </a:r>
            <a:r>
              <a:rPr/>
              <a:t> </a:t>
            </a:r>
            <a:r>
              <a:rPr/>
              <a:t>is</a:t>
            </a:r>
            <a:r>
              <a:rPr/>
              <a:t> </a:t>
            </a:r>
            <a:r>
              <a:rPr/>
              <a:t>assigned</a:t>
            </a:r>
            <a:r>
              <a:rPr/>
              <a:t> </a:t>
            </a:r>
            <a:r>
              <a:rPr/>
              <a:t>can</a:t>
            </a:r>
            <a:r>
              <a:rPr/>
              <a:t> </a:t>
            </a:r>
            <a:r>
              <a:rPr/>
              <a:t>take</a:t>
            </a:r>
            <a:r>
              <a:rPr/>
              <a:t> </a:t>
            </a:r>
            <a:r>
              <a:rPr/>
              <a:t>on</a:t>
            </a:r>
            <a:r>
              <a:rPr/>
              <a:t> </a:t>
            </a:r>
            <a:r>
              <a:rPr/>
              <a:t>any</a:t>
            </a:r>
            <a:r>
              <a:rPr/>
              <a:t> </a:t>
            </a:r>
            <a:r>
              <a:rPr/>
              <a:t>value.</a:t>
            </a:r>
            <a:r>
              <a:rPr/>
              <a:t> </a:t>
            </a:r>
            <a:r>
              <a:rPr/>
              <a:t>Preciseness</a:t>
            </a:r>
            <a:r>
              <a:rPr/>
              <a:t> </a:t>
            </a:r>
            <a:r>
              <a:rPr/>
              <a:t>is</a:t>
            </a:r>
            <a:r>
              <a:rPr/>
              <a:t> </a:t>
            </a:r>
            <a:r>
              <a:rPr/>
              <a:t>dependent</a:t>
            </a:r>
            <a:r>
              <a:rPr/>
              <a:t> </a:t>
            </a:r>
            <a:r>
              <a:rPr/>
              <a:t>on</a:t>
            </a:r>
            <a:r>
              <a:rPr/>
              <a:t> </a:t>
            </a:r>
            <a:r>
              <a:rPr/>
              <a:t>the</a:t>
            </a:r>
            <a:r>
              <a:rPr/>
              <a:t> </a:t>
            </a:r>
            <a:r>
              <a:rPr/>
              <a:t>device</a:t>
            </a:r>
            <a:r>
              <a:rPr/>
              <a:t> </a:t>
            </a:r>
            <a:r>
              <a:rPr/>
              <a:t>used</a:t>
            </a:r>
            <a:r>
              <a:rPr/>
              <a:t> </a:t>
            </a:r>
            <a:r>
              <a:rPr/>
              <a:t>to</a:t>
            </a:r>
            <a:r>
              <a:rPr/>
              <a:t> </a:t>
            </a:r>
            <a:r>
              <a:rPr/>
              <a:t>collect</a:t>
            </a:r>
            <a:r>
              <a:rPr/>
              <a:t> </a:t>
            </a:r>
            <a:r>
              <a:rPr/>
              <a:t>the</a:t>
            </a:r>
            <a:r>
              <a:rPr/>
              <a:t> </a:t>
            </a:r>
            <a:r>
              <a:rPr/>
              <a:t>measurement.</a:t>
            </a:r>
            <a:r>
              <a:rPr/>
              <a:t> </a:t>
            </a:r>
            <a:r>
              <a:rPr/>
              <a:t>It</a:t>
            </a:r>
            <a:r>
              <a:rPr/>
              <a:t> </a:t>
            </a:r>
            <a:r>
              <a:rPr/>
              <a:t>could</a:t>
            </a:r>
            <a:r>
              <a:rPr/>
              <a:t> </a:t>
            </a:r>
            <a:r>
              <a:rPr/>
              <a:t>be</a:t>
            </a:r>
            <a:r>
              <a:rPr/>
              <a:t> </a:t>
            </a:r>
            <a:r>
              <a:rPr/>
              <a:t>the</a:t>
            </a:r>
            <a:r>
              <a:rPr/>
              <a:t> </a:t>
            </a:r>
            <a:r>
              <a:rPr/>
              <a:t>precision</a:t>
            </a:r>
            <a:r>
              <a:rPr/>
              <a:t> </a:t>
            </a:r>
            <a:r>
              <a:rPr/>
              <a:t>of</a:t>
            </a:r>
            <a:r>
              <a:rPr/>
              <a:t> </a:t>
            </a:r>
            <a:r>
              <a:rPr/>
              <a:t>a</a:t>
            </a:r>
            <a:r>
              <a:rPr/>
              <a:t> </a:t>
            </a:r>
            <a:r>
              <a:rPr/>
              <a:t>laser</a:t>
            </a:r>
            <a:r>
              <a:rPr/>
              <a:t> </a:t>
            </a:r>
            <a:r>
              <a:rPr/>
              <a:t>versus</a:t>
            </a:r>
            <a:r>
              <a:rPr/>
              <a:t> </a:t>
            </a:r>
            <a:r>
              <a:rPr/>
              <a:t>a</a:t>
            </a:r>
            <a:r>
              <a:rPr/>
              <a:t> </a:t>
            </a:r>
            <a:r>
              <a:rPr/>
              <a:t>cruder</a:t>
            </a:r>
            <a:r>
              <a:rPr/>
              <a:t> </a:t>
            </a:r>
            <a:r>
              <a:rPr/>
              <a:t>measure.</a:t>
            </a:r>
            <a:r>
              <a:rPr/>
              <a:t> </a:t>
            </a:r>
            <a:r>
              <a:rPr/>
              <a:t>Precision</a:t>
            </a:r>
            <a:r>
              <a:rPr/>
              <a:t> </a:t>
            </a:r>
            <a:r>
              <a:rPr/>
              <a:t>should</a:t>
            </a:r>
            <a:r>
              <a:rPr/>
              <a:t> </a:t>
            </a:r>
            <a:r>
              <a:rPr/>
              <a:t>be</a:t>
            </a:r>
            <a:r>
              <a:rPr/>
              <a:t> </a:t>
            </a:r>
            <a:r>
              <a:rPr/>
              <a:t>appropriate</a:t>
            </a:r>
            <a:r>
              <a:rPr/>
              <a:t> </a:t>
            </a:r>
            <a:r>
              <a:rPr/>
              <a:t>to</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Lack</a:t>
            </a:r>
            <a:r>
              <a:rPr/>
              <a:t> </a:t>
            </a:r>
            <a:r>
              <a:rPr/>
              <a:t>precision</a:t>
            </a:r>
            <a:r>
              <a:rPr/>
              <a:t> </a:t>
            </a:r>
            <a:r>
              <a:rPr/>
              <a:t>does</a:t>
            </a:r>
            <a:r>
              <a:rPr/>
              <a:t> </a:t>
            </a:r>
            <a:r>
              <a:rPr/>
              <a:t>not</a:t>
            </a:r>
            <a:r>
              <a:rPr/>
              <a:t> </a:t>
            </a:r>
            <a:r>
              <a:rPr/>
              <a:t>mean</a:t>
            </a:r>
            <a:r>
              <a:rPr/>
              <a:t> </a:t>
            </a:r>
            <a:r>
              <a:rPr/>
              <a:t>that</a:t>
            </a:r>
            <a:r>
              <a:rPr/>
              <a:t> </a:t>
            </a:r>
            <a:r>
              <a:rPr/>
              <a:t>your</a:t>
            </a:r>
            <a:r>
              <a:rPr/>
              <a:t> </a:t>
            </a:r>
            <a:r>
              <a:rPr/>
              <a:t>results</a:t>
            </a:r>
            <a:r>
              <a:rPr/>
              <a:t> </a:t>
            </a:r>
            <a:r>
              <a:rPr/>
              <a:t>are</a:t>
            </a:r>
            <a:r>
              <a:rPr/>
              <a:t> </a:t>
            </a:r>
            <a:r>
              <a:rPr/>
              <a:t>not</a:t>
            </a:r>
            <a:r>
              <a:rPr/>
              <a:t> </a:t>
            </a:r>
            <a:r>
              <a:rPr/>
              <a:t>continuous.</a:t>
            </a:r>
            <a:r>
              <a:rPr/>
              <a:t> </a:t>
            </a:r>
            <a:r>
              <a:rPr/>
              <a:t>If</a:t>
            </a:r>
            <a:r>
              <a:rPr/>
              <a:t> </a:t>
            </a:r>
            <a:r>
              <a:rPr/>
              <a:t>you</a:t>
            </a:r>
            <a:r>
              <a:rPr/>
              <a:t> </a:t>
            </a:r>
            <a:r>
              <a:rPr/>
              <a:t>round</a:t>
            </a:r>
            <a:r>
              <a:rPr/>
              <a:t> </a:t>
            </a:r>
            <a:r>
              <a:rPr/>
              <a:t>to</a:t>
            </a:r>
            <a:r>
              <a:rPr/>
              <a:t> </a:t>
            </a:r>
            <a:r>
              <a:rPr/>
              <a:t>the</a:t>
            </a:r>
            <a:r>
              <a:rPr/>
              <a:t> </a:t>
            </a:r>
            <a:r>
              <a:rPr/>
              <a:t>nearest</a:t>
            </a:r>
            <a:r>
              <a:rPr/>
              <a:t> </a:t>
            </a:r>
            <a:r>
              <a:rPr/>
              <a:t>inch,</a:t>
            </a:r>
            <a:r>
              <a:rPr/>
              <a:t> </a:t>
            </a:r>
            <a:r>
              <a:rPr/>
              <a:t>you</a:t>
            </a:r>
            <a:r>
              <a:rPr/>
              <a:t> </a:t>
            </a:r>
            <a:r>
              <a:rPr/>
              <a:t>still</a:t>
            </a:r>
            <a:r>
              <a:rPr/>
              <a:t> </a:t>
            </a:r>
            <a:r>
              <a:rPr/>
              <a:t>are</a:t>
            </a:r>
            <a:r>
              <a:rPr/>
              <a:t> </a:t>
            </a:r>
            <a:r>
              <a:rPr/>
              <a:t>measuring</a:t>
            </a:r>
            <a:r>
              <a:rPr/>
              <a:t> </a:t>
            </a:r>
            <a:r>
              <a:rPr/>
              <a:t>an</a:t>
            </a:r>
            <a:r>
              <a:rPr/>
              <a:t> </a:t>
            </a:r>
            <a:r>
              <a:rPr/>
              <a:t>underlying</a:t>
            </a:r>
            <a:r>
              <a:rPr/>
              <a:t> </a:t>
            </a:r>
            <a:r>
              <a:rPr/>
              <a:t>construct</a:t>
            </a:r>
            <a:r>
              <a:rPr/>
              <a:t> </a:t>
            </a:r>
            <a:r>
              <a:rPr/>
              <a:t>that</a:t>
            </a:r>
            <a:r>
              <a:rPr/>
              <a:t> </a:t>
            </a:r>
            <a:r>
              <a:rPr/>
              <a:t>can</a:t>
            </a:r>
            <a:r>
              <a:rPr/>
              <a:t> </a:t>
            </a:r>
            <a:r>
              <a:rPr/>
              <a:t>take</a:t>
            </a:r>
            <a:r>
              <a:rPr/>
              <a:t> </a:t>
            </a:r>
            <a:r>
              <a:rPr/>
              <a:t>on</a:t>
            </a:r>
            <a:r>
              <a:rPr/>
              <a:t> </a:t>
            </a:r>
            <a:r>
              <a:rPr/>
              <a:t>more</a:t>
            </a:r>
            <a:r>
              <a:rPr/>
              <a:t> </a:t>
            </a:r>
            <a:r>
              <a:rPr/>
              <a:t>precision.</a:t>
            </a:r>
            <a:r>
              <a:rPr/>
              <a:t> </a:t>
            </a:r>
            <a:r>
              <a:rPr/>
              <a:t>Example</a:t>
            </a:r>
            <a:r>
              <a:rPr/>
              <a:t> </a:t>
            </a:r>
            <a:r>
              <a:rPr/>
              <a:t>is</a:t>
            </a:r>
            <a:r>
              <a:rPr/>
              <a:t> </a:t>
            </a:r>
            <a:r>
              <a:rPr/>
              <a:t>blood</a:t>
            </a:r>
            <a:r>
              <a:rPr/>
              <a:t> </a:t>
            </a:r>
            <a:r>
              <a:rPr/>
              <a:t>pressure,</a:t>
            </a:r>
            <a:r>
              <a:rPr/>
              <a:t> </a:t>
            </a:r>
            <a:r>
              <a:rPr/>
              <a:t>interbeat</a:t>
            </a:r>
            <a:r>
              <a:rPr/>
              <a:t> </a:t>
            </a:r>
            <a:r>
              <a:rPr/>
              <a:t>interval,</a:t>
            </a:r>
            <a:r>
              <a:rPr/>
              <a:t> </a:t>
            </a:r>
            <a:r>
              <a:rPr/>
              <a:t>where</a:t>
            </a:r>
            <a:r>
              <a:rPr/>
              <a:t> </a:t>
            </a:r>
            <a:r>
              <a:rPr/>
              <a:t>rounding</a:t>
            </a:r>
            <a:r>
              <a:rPr/>
              <a:t> </a:t>
            </a:r>
            <a:r>
              <a:rPr/>
              <a:t>is</a:t>
            </a:r>
            <a:r>
              <a:rPr/>
              <a:t> </a:t>
            </a:r>
            <a:r>
              <a:rPr/>
              <a:t>done</a:t>
            </a:r>
            <a:r>
              <a:rPr/>
              <a:t> </a:t>
            </a:r>
            <a:r>
              <a:rPr/>
              <a:t>but</a:t>
            </a:r>
            <a:r>
              <a:rPr/>
              <a:t> </a:t>
            </a:r>
            <a:r>
              <a:rPr/>
              <a:t>it</a:t>
            </a:r>
            <a:r>
              <a:rPr/>
              <a:t> </a:t>
            </a:r>
            <a:r>
              <a:rPr/>
              <a:t>still</a:t>
            </a:r>
            <a:r>
              <a:rPr/>
              <a:t> </a:t>
            </a:r>
            <a:r>
              <a:rPr/>
              <a:t>represents</a:t>
            </a:r>
            <a:r>
              <a:rPr/>
              <a:t> </a:t>
            </a:r>
            <a:r>
              <a:rPr/>
              <a:t>a</a:t>
            </a:r>
            <a:r>
              <a:rPr/>
              <a:t> </a:t>
            </a:r>
            <a:r>
              <a:rPr/>
              <a:t>continuous</a:t>
            </a:r>
            <a:r>
              <a:rPr/>
              <a:t> </a:t>
            </a:r>
            <a:r>
              <a:rPr/>
              <a:t>variable.</a:t>
            </a:r>
          </a:p>
          <a:p>
            <a:pPr lvl="0" marL="0" indent="0">
              <a:buNone/>
            </a:pPr>
          </a:p>
          <a:p>
            <a:pPr lvl="0" marL="0" indent="0">
              <a:buNone/>
            </a:pPr>
            <a:r>
              <a:rPr/>
              <a:t>Discrete</a:t>
            </a:r>
            <a:r>
              <a:rPr/>
              <a:t> </a:t>
            </a:r>
            <a:r>
              <a:rPr/>
              <a:t>values</a:t>
            </a:r>
            <a:r>
              <a:rPr/>
              <a:t> </a:t>
            </a:r>
            <a:r>
              <a:rPr/>
              <a:t>because</a:t>
            </a:r>
            <a:r>
              <a:rPr/>
              <a:t> </a:t>
            </a:r>
            <a:r>
              <a:rPr/>
              <a:t>of</a:t>
            </a:r>
            <a:r>
              <a:rPr/>
              <a:t> </a:t>
            </a:r>
            <a:r>
              <a:rPr/>
              <a:t>rounding,</a:t>
            </a:r>
            <a:r>
              <a:rPr/>
              <a:t> </a:t>
            </a:r>
            <a:r>
              <a:rPr/>
              <a:t>using</a:t>
            </a:r>
            <a:r>
              <a:rPr/>
              <a:t> </a:t>
            </a:r>
            <a:r>
              <a:rPr/>
              <a:t>counts,</a:t>
            </a:r>
            <a:r>
              <a:rPr/>
              <a:t> </a:t>
            </a:r>
            <a:r>
              <a:rPr/>
              <a:t>or</a:t>
            </a:r>
            <a:r>
              <a:rPr/>
              <a:t> </a:t>
            </a:r>
            <a:r>
              <a:rPr/>
              <a:t>a</a:t>
            </a:r>
            <a:r>
              <a:rPr/>
              <a:t> </a:t>
            </a:r>
            <a:r>
              <a:rPr/>
              <a:t>limited</a:t>
            </a:r>
            <a:r>
              <a:rPr/>
              <a:t> </a:t>
            </a:r>
            <a:r>
              <a:rPr/>
              <a:t>number</a:t>
            </a:r>
            <a:r>
              <a:rPr/>
              <a:t> </a:t>
            </a:r>
            <a:r>
              <a:rPr/>
              <a:t>of</a:t>
            </a:r>
            <a:r>
              <a:rPr/>
              <a:t> </a:t>
            </a:r>
            <a:r>
              <a:rPr/>
              <a:t>categories.</a:t>
            </a:r>
            <a:r>
              <a:rPr/>
              <a:t> </a:t>
            </a:r>
            <a:r>
              <a:rPr/>
              <a:t>As</a:t>
            </a:r>
            <a:r>
              <a:rPr/>
              <a:t> </a:t>
            </a:r>
            <a:r>
              <a:rPr/>
              <a:t>long</a:t>
            </a:r>
            <a:r>
              <a:rPr/>
              <a:t> </a:t>
            </a:r>
            <a:r>
              <a:rPr/>
              <a:t>as</a:t>
            </a:r>
            <a:r>
              <a:rPr/>
              <a:t> </a:t>
            </a:r>
            <a:r>
              <a:rPr/>
              <a:t>it</a:t>
            </a:r>
            <a:r>
              <a:rPr/>
              <a:t> </a:t>
            </a:r>
            <a:r>
              <a:rPr/>
              <a:t>represents</a:t>
            </a:r>
            <a:r>
              <a:rPr/>
              <a:t> </a:t>
            </a:r>
            <a:r>
              <a:rPr/>
              <a:t>an</a:t>
            </a:r>
            <a:r>
              <a:rPr/>
              <a:t> </a:t>
            </a:r>
            <a:r>
              <a:rPr/>
              <a:t>underlying</a:t>
            </a:r>
            <a:r>
              <a:rPr/>
              <a:t> </a:t>
            </a:r>
            <a:r>
              <a:rPr/>
              <a:t>construct,</a:t>
            </a:r>
            <a:r>
              <a:rPr/>
              <a:t> </a:t>
            </a:r>
            <a:r>
              <a:rPr/>
              <a:t>consider</a:t>
            </a:r>
            <a:r>
              <a:rPr/>
              <a:t> </a:t>
            </a:r>
            <a:r>
              <a:rPr/>
              <a:t>it</a:t>
            </a:r>
            <a:r>
              <a:rPr/>
              <a:t> </a:t>
            </a:r>
            <a:r>
              <a:rPr/>
              <a:t>as</a:t>
            </a:r>
            <a:r>
              <a:rPr/>
              <a:t> </a:t>
            </a:r>
            <a:r>
              <a:rPr/>
              <a:t>continuous.</a:t>
            </a:r>
          </a:p>
        </p:txBody>
      </p:sp>
      <p:sp>
        <p:nvSpPr>
          <p:cNvPr id="4" name="Slide Number Placeholder 3"/>
          <p:cNvSpPr>
            <a:spLocks noGrp="1"/>
          </p:cNvSpPr>
          <p:nvPr>
            <p:ph type="sldNum" sz="quarter" idx="10"/>
          </p:nvPr>
        </p:nvSpPr>
        <p:spPr/>
        <p:txBody>
          <a:bodyPr/>
          <a:lstStyle/>
          <a:p>
            <a:fld id="{18BDFEC3-8487-43E8-A154-7C12CBC1FFF2}" type="slidenum">
              <a:rPr lang="en-US"/>
              <a:t>165</a:t>
            </a:fld>
            <a:endParaRPr lang="en-US"/>
          </a:p>
        </p:txBody>
      </p:sp>
    </p:spTree>
  </p:cSld>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survey</a:t>
            </a:r>
            <a:r>
              <a:rPr/>
              <a:t> </a:t>
            </a:r>
            <a:r>
              <a:rPr/>
              <a:t>or</a:t>
            </a:r>
            <a:r>
              <a:rPr/>
              <a:t> </a:t>
            </a:r>
            <a:r>
              <a:rPr/>
              <a:t>scale</a:t>
            </a:r>
            <a:r>
              <a:rPr/>
              <a:t> </a:t>
            </a:r>
            <a:r>
              <a:rPr/>
              <a:t>to</a:t>
            </a:r>
            <a:r>
              <a:rPr/>
              <a:t> </a:t>
            </a:r>
            <a:r>
              <a:rPr/>
              <a:t>get</a:t>
            </a:r>
            <a:r>
              <a:rPr/>
              <a:t> </a:t>
            </a:r>
            <a:r>
              <a:rPr/>
              <a:t>at</a:t>
            </a:r>
            <a:r>
              <a:rPr/>
              <a:t> </a:t>
            </a:r>
            <a:r>
              <a:rPr/>
              <a:t>depression,</a:t>
            </a:r>
            <a:r>
              <a:rPr/>
              <a:t> </a:t>
            </a:r>
            <a:r>
              <a:rPr/>
              <a:t>pain,</a:t>
            </a:r>
            <a:r>
              <a:rPr/>
              <a:t> </a:t>
            </a:r>
            <a:r>
              <a:rPr/>
              <a:t>those</a:t>
            </a:r>
            <a:r>
              <a:rPr/>
              <a:t> </a:t>
            </a:r>
            <a:r>
              <a:rPr/>
              <a:t>kind</a:t>
            </a:r>
            <a:r>
              <a:rPr/>
              <a:t> </a:t>
            </a:r>
            <a:r>
              <a:rPr/>
              <a:t>of</a:t>
            </a:r>
            <a:r>
              <a:rPr/>
              <a:t> </a:t>
            </a:r>
            <a:r>
              <a:rPr/>
              <a:t>things.</a:t>
            </a:r>
            <a:r>
              <a:rPr/>
              <a:t> </a:t>
            </a:r>
            <a:r>
              <a:rPr/>
              <a:t>These</a:t>
            </a:r>
            <a:r>
              <a:rPr/>
              <a:t> </a:t>
            </a:r>
            <a:r>
              <a:rPr/>
              <a:t>are</a:t>
            </a:r>
            <a:r>
              <a:rPr/>
              <a:t> </a:t>
            </a:r>
            <a:r>
              <a:rPr/>
              <a:t>abstract</a:t>
            </a:r>
            <a:r>
              <a:rPr/>
              <a:t> </a:t>
            </a:r>
            <a:r>
              <a:rPr/>
              <a:t>variables.</a:t>
            </a:r>
          </a:p>
          <a:p>
            <a:pPr lvl="0" marL="0" indent="0">
              <a:buNone/>
            </a:pPr>
          </a:p>
          <a:p>
            <a:pPr lvl="0" marL="0" indent="0">
              <a:buNone/>
            </a:pPr>
            <a:r>
              <a:rPr/>
              <a:t>Bottom</a:t>
            </a:r>
            <a:r>
              <a:rPr/>
              <a:t> </a:t>
            </a:r>
            <a:r>
              <a:rPr/>
              <a:t>line</a:t>
            </a:r>
            <a:r>
              <a:rPr/>
              <a:t> </a:t>
            </a:r>
            <a:r>
              <a:rPr/>
              <a:t>is</a:t>
            </a:r>
            <a:r>
              <a:rPr/>
              <a:t> </a:t>
            </a:r>
            <a:r>
              <a:rPr/>
              <a:t>to</a:t>
            </a:r>
            <a:r>
              <a:rPr/>
              <a:t> </a:t>
            </a:r>
            <a:r>
              <a:rPr/>
              <a:t>define</a:t>
            </a:r>
            <a:r>
              <a:rPr/>
              <a:t> </a:t>
            </a:r>
            <a:r>
              <a:rPr/>
              <a:t>and</a:t>
            </a:r>
            <a:r>
              <a:rPr/>
              <a:t> </a:t>
            </a:r>
            <a:r>
              <a:rPr/>
              <a:t>operationalize</a:t>
            </a:r>
            <a:r>
              <a:rPr/>
              <a:t> </a:t>
            </a:r>
            <a:r>
              <a:rPr/>
              <a:t>how</a:t>
            </a:r>
            <a:r>
              <a:rPr/>
              <a:t> </a:t>
            </a:r>
            <a:r>
              <a:rPr/>
              <a:t>you</a:t>
            </a:r>
            <a:r>
              <a:rPr/>
              <a:t> </a:t>
            </a:r>
            <a:r>
              <a:rPr/>
              <a:t>measure</a:t>
            </a:r>
            <a:r>
              <a:rPr/>
              <a:t> </a:t>
            </a:r>
            <a:r>
              <a:rPr/>
              <a:t>something.</a:t>
            </a:r>
            <a:r>
              <a:rPr/>
              <a:t> </a:t>
            </a:r>
            <a:r>
              <a:rPr/>
              <a:t>It’s</a:t>
            </a:r>
            <a:r>
              <a:rPr/>
              <a:t> </a:t>
            </a:r>
            <a:r>
              <a:rPr/>
              <a:t>easy</a:t>
            </a:r>
            <a:r>
              <a:rPr/>
              <a:t> </a:t>
            </a:r>
            <a:r>
              <a:rPr/>
              <a:t>to</a:t>
            </a:r>
            <a:r>
              <a:rPr/>
              <a:t> </a:t>
            </a:r>
            <a:r>
              <a:rPr/>
              <a:t>say</a:t>
            </a:r>
            <a:r>
              <a:rPr/>
              <a:t> </a:t>
            </a:r>
            <a:r>
              <a:rPr/>
              <a:t>something</a:t>
            </a:r>
            <a:r>
              <a:rPr/>
              <a:t> </a:t>
            </a:r>
            <a:r>
              <a:rPr/>
              <a:t>like</a:t>
            </a:r>
            <a:r>
              <a:rPr/>
              <a:t> </a:t>
            </a:r>
            <a:r>
              <a:rPr/>
              <a:t>quality</a:t>
            </a:r>
            <a:r>
              <a:rPr/>
              <a:t> </a:t>
            </a:r>
            <a:r>
              <a:rPr/>
              <a:t>of</a:t>
            </a:r>
            <a:r>
              <a:rPr/>
              <a:t> </a:t>
            </a:r>
            <a:r>
              <a:rPr/>
              <a:t>life</a:t>
            </a:r>
            <a:r>
              <a:rPr/>
              <a:t> </a:t>
            </a:r>
            <a:r>
              <a:rPr/>
              <a:t>but</a:t>
            </a:r>
            <a:r>
              <a:rPr/>
              <a:t> </a:t>
            </a:r>
            <a:r>
              <a:rPr/>
              <a:t>you</a:t>
            </a:r>
            <a:r>
              <a:rPr/>
              <a:t> </a:t>
            </a:r>
            <a:r>
              <a:rPr/>
              <a:t>have</a:t>
            </a:r>
            <a:r>
              <a:rPr/>
              <a:t> </a:t>
            </a:r>
            <a:r>
              <a:rPr/>
              <a:t>to</a:t>
            </a:r>
            <a:r>
              <a:rPr/>
              <a:t> </a:t>
            </a:r>
            <a:r>
              <a:rPr/>
              <a:t>pin</a:t>
            </a:r>
            <a:r>
              <a:rPr/>
              <a:t> </a:t>
            </a:r>
            <a:r>
              <a:rPr/>
              <a:t>this</a:t>
            </a:r>
            <a:r>
              <a:rPr/>
              <a:t> </a:t>
            </a:r>
            <a:r>
              <a:rPr/>
              <a:t>down</a:t>
            </a:r>
            <a:r>
              <a:rPr/>
              <a:t> </a:t>
            </a:r>
            <a:r>
              <a:rPr/>
              <a:t>and</a:t>
            </a:r>
            <a:r>
              <a:rPr/>
              <a:t> </a:t>
            </a:r>
            <a:r>
              <a:rPr/>
              <a:t>establish</a:t>
            </a:r>
            <a:r>
              <a:rPr/>
              <a:t> </a:t>
            </a:r>
            <a:r>
              <a:rPr/>
              <a:t>measurement</a:t>
            </a:r>
            <a:r>
              <a:rPr/>
              <a:t> </a:t>
            </a:r>
            <a:r>
              <a:rPr/>
              <a:t>validity.</a:t>
            </a:r>
            <a:r>
              <a:rPr/>
              <a:t> </a:t>
            </a:r>
            <a:r>
              <a:rPr/>
              <a:t>Consistency</a:t>
            </a:r>
            <a:r>
              <a:rPr/>
              <a:t> </a:t>
            </a:r>
            <a:r>
              <a:rPr/>
              <a:t>is</a:t>
            </a:r>
            <a:r>
              <a:rPr/>
              <a:t> </a:t>
            </a:r>
            <a:r>
              <a:rPr/>
              <a:t>important</a:t>
            </a:r>
            <a:r>
              <a:rPr/>
              <a:t> </a:t>
            </a:r>
            <a:r>
              <a:rPr/>
              <a:t>to</a:t>
            </a:r>
            <a:r>
              <a:rPr/>
              <a:t> </a:t>
            </a:r>
            <a:r>
              <a:rPr/>
              <a:t>avoid</a:t>
            </a:r>
            <a:r>
              <a:rPr/>
              <a:t> </a:t>
            </a:r>
            <a:r>
              <a:rPr/>
              <a:t>measurement</a:t>
            </a:r>
            <a:r>
              <a:rPr/>
              <a:t> </a:t>
            </a:r>
            <a:r>
              <a:rPr/>
              <a:t>bias.</a:t>
            </a:r>
          </a:p>
          <a:p>
            <a:pPr lvl="0" marL="0" indent="0">
              <a:buNone/>
            </a:pPr>
          </a:p>
          <a:p>
            <a:pPr lvl="0" marL="0" indent="0">
              <a:buNone/>
            </a:pPr>
            <a:r>
              <a:rPr/>
              <a:t>Even</a:t>
            </a:r>
            <a:r>
              <a:rPr/>
              <a:t> </a:t>
            </a:r>
            <a:r>
              <a:rPr/>
              <a:t>for</a:t>
            </a:r>
            <a:r>
              <a:rPr/>
              <a:t> </a:t>
            </a:r>
            <a:r>
              <a:rPr/>
              <a:t>pretty</a:t>
            </a:r>
            <a:r>
              <a:rPr/>
              <a:t> </a:t>
            </a:r>
            <a:r>
              <a:rPr/>
              <a:t>obvious</a:t>
            </a:r>
            <a:r>
              <a:rPr/>
              <a:t> </a:t>
            </a:r>
            <a:r>
              <a:rPr/>
              <a:t>values</a:t>
            </a:r>
            <a:r>
              <a:rPr/>
              <a:t> </a:t>
            </a:r>
            <a:r>
              <a:rPr/>
              <a:t>like</a:t>
            </a:r>
            <a:r>
              <a:rPr/>
              <a:t> </a:t>
            </a:r>
            <a:r>
              <a:rPr/>
              <a:t>blood</a:t>
            </a:r>
            <a:r>
              <a:rPr/>
              <a:t> </a:t>
            </a:r>
            <a:r>
              <a:rPr/>
              <a:t>pressure,</a:t>
            </a:r>
            <a:r>
              <a:rPr/>
              <a:t> </a:t>
            </a:r>
            <a:r>
              <a:rPr/>
              <a:t>there</a:t>
            </a:r>
            <a:r>
              <a:rPr/>
              <a:t> </a:t>
            </a:r>
            <a:r>
              <a:rPr/>
              <a:t>are</a:t>
            </a:r>
            <a:r>
              <a:rPr/>
              <a:t> </a:t>
            </a:r>
            <a:r>
              <a:rPr/>
              <a:t>different</a:t>
            </a:r>
            <a:r>
              <a:rPr/>
              <a:t> </a:t>
            </a:r>
            <a:r>
              <a:rPr/>
              <a:t>ways</a:t>
            </a:r>
            <a:r>
              <a:rPr/>
              <a:t> </a:t>
            </a:r>
            <a:r>
              <a:rPr/>
              <a:t>to</a:t>
            </a:r>
            <a:r>
              <a:rPr/>
              <a:t> </a:t>
            </a:r>
            <a:r>
              <a:rPr/>
              <a:t>measure</a:t>
            </a:r>
            <a:r>
              <a:rPr/>
              <a:t> </a:t>
            </a:r>
            <a:r>
              <a:rPr/>
              <a:t>and</a:t>
            </a:r>
            <a:r>
              <a:rPr/>
              <a:t> </a:t>
            </a:r>
            <a:r>
              <a:rPr/>
              <a:t>you</a:t>
            </a:r>
            <a:r>
              <a:rPr/>
              <a:t> </a:t>
            </a:r>
            <a:r>
              <a:rPr/>
              <a:t>need</a:t>
            </a:r>
            <a:r>
              <a:rPr/>
              <a:t> </a:t>
            </a:r>
            <a:r>
              <a:rPr/>
              <a:t>to</a:t>
            </a:r>
            <a:r>
              <a:rPr/>
              <a:t> </a:t>
            </a:r>
            <a:r>
              <a:rPr/>
              <a:t>choose</a:t>
            </a:r>
            <a:r>
              <a:rPr/>
              <a:t> </a:t>
            </a:r>
            <a:r>
              <a:rPr/>
              <a:t>a</a:t>
            </a:r>
            <a:r>
              <a:rPr/>
              <a:t> </a:t>
            </a:r>
            <a:r>
              <a:rPr/>
              <a:t>single</a:t>
            </a:r>
            <a:r>
              <a:rPr/>
              <a:t> </a:t>
            </a:r>
            <a:r>
              <a:rPr/>
              <a:t>method</a:t>
            </a:r>
            <a:r>
              <a:rPr/>
              <a:t> </a:t>
            </a:r>
            <a:r>
              <a:rPr/>
              <a:t>for</a:t>
            </a:r>
            <a:r>
              <a:rPr/>
              <a:t> </a:t>
            </a:r>
            <a:r>
              <a:rPr/>
              <a:t>consistency</a:t>
            </a:r>
            <a:r>
              <a:rPr/>
              <a:t> </a:t>
            </a:r>
            <a:r>
              <a:rPr/>
              <a:t>and</a:t>
            </a:r>
            <a:r>
              <a:rPr/>
              <a:t> </a:t>
            </a:r>
            <a:r>
              <a:rPr/>
              <a:t>careful</a:t>
            </a:r>
            <a:r>
              <a:rPr/>
              <a:t> </a:t>
            </a:r>
            <a:r>
              <a:rPr/>
              <a:t>control,</a:t>
            </a:r>
            <a:r>
              <a:rPr/>
              <a:t> </a:t>
            </a:r>
            <a:r>
              <a:rPr/>
              <a:t>and</a:t>
            </a:r>
            <a:r>
              <a:rPr/>
              <a:t> </a:t>
            </a:r>
            <a:r>
              <a:rPr/>
              <a:t>when</a:t>
            </a:r>
            <a:r>
              <a:rPr/>
              <a:t> </a:t>
            </a:r>
            <a:r>
              <a:rPr/>
              <a:t>there</a:t>
            </a:r>
            <a:r>
              <a:rPr/>
              <a:t> </a:t>
            </a:r>
            <a:r>
              <a:rPr/>
              <a:t>are</a:t>
            </a:r>
            <a:r>
              <a:rPr/>
              <a:t> </a:t>
            </a:r>
            <a:r>
              <a:rPr/>
              <a:t>multiple</a:t>
            </a:r>
            <a:r>
              <a:rPr/>
              <a:t> </a:t>
            </a:r>
            <a:r>
              <a:rPr/>
              <a:t>methods,</a:t>
            </a:r>
            <a:r>
              <a:rPr/>
              <a:t> </a:t>
            </a:r>
            <a:r>
              <a:rPr/>
              <a:t>chose</a:t>
            </a:r>
            <a:r>
              <a:rPr/>
              <a:t> </a:t>
            </a:r>
            <a:r>
              <a:rPr/>
              <a:t>the</a:t>
            </a:r>
            <a:r>
              <a:rPr/>
              <a:t> </a:t>
            </a:r>
            <a:r>
              <a:rPr/>
              <a:t>method</a:t>
            </a:r>
            <a:r>
              <a:rPr/>
              <a:t> </a:t>
            </a:r>
            <a:r>
              <a:rPr/>
              <a:t>that</a:t>
            </a:r>
            <a:r>
              <a:rPr/>
              <a:t> </a:t>
            </a:r>
            <a:r>
              <a:rPr/>
              <a:t>is</a:t>
            </a:r>
            <a:r>
              <a:rPr/>
              <a:t> </a:t>
            </a:r>
            <a:r>
              <a:rPr/>
              <a:t>optimal</a:t>
            </a:r>
            <a:r>
              <a:rPr/>
              <a:t> </a:t>
            </a:r>
            <a:r>
              <a:rPr/>
              <a:t>for</a:t>
            </a:r>
            <a:r>
              <a:rPr/>
              <a:t> </a:t>
            </a:r>
            <a:r>
              <a:rPr/>
              <a:t>your</a:t>
            </a:r>
            <a:r>
              <a:rPr/>
              <a:t> </a:t>
            </a:r>
            <a:r>
              <a:rPr/>
              <a:t>needs.</a:t>
            </a:r>
            <a:r>
              <a:rPr/>
              <a:t> </a:t>
            </a:r>
            <a:r>
              <a:rPr/>
              <a:t>Blood</a:t>
            </a:r>
            <a:r>
              <a:rPr/>
              <a:t> </a:t>
            </a:r>
            <a:r>
              <a:rPr/>
              <a:t>pressure,</a:t>
            </a:r>
            <a:r>
              <a:rPr/>
              <a:t> </a:t>
            </a:r>
            <a:r>
              <a:rPr/>
              <a:t>for</a:t>
            </a:r>
            <a:r>
              <a:rPr/>
              <a:t> </a:t>
            </a:r>
            <a:r>
              <a:rPr/>
              <a:t>example,</a:t>
            </a:r>
            <a:r>
              <a:rPr/>
              <a:t> </a:t>
            </a:r>
            <a:r>
              <a:rPr/>
              <a:t>can</a:t>
            </a:r>
            <a:r>
              <a:rPr/>
              <a:t> </a:t>
            </a:r>
            <a:r>
              <a:rPr/>
              <a:t>be</a:t>
            </a:r>
            <a:r>
              <a:rPr/>
              <a:t> </a:t>
            </a:r>
            <a:r>
              <a:rPr/>
              <a:t>influenced</a:t>
            </a:r>
            <a:r>
              <a:rPr/>
              <a:t> </a:t>
            </a:r>
            <a:r>
              <a:rPr/>
              <a:t>by</a:t>
            </a:r>
            <a:r>
              <a:rPr/>
              <a:t> </a:t>
            </a:r>
            <a:r>
              <a:rPr/>
              <a:t>whether</a:t>
            </a:r>
            <a:r>
              <a:rPr/>
              <a:t> </a:t>
            </a:r>
            <a:r>
              <a:rPr/>
              <a:t>you</a:t>
            </a:r>
            <a:r>
              <a:rPr/>
              <a:t> </a:t>
            </a:r>
            <a:r>
              <a:rPr/>
              <a:t>are</a:t>
            </a:r>
            <a:r>
              <a:rPr/>
              <a:t> </a:t>
            </a:r>
            <a:r>
              <a:rPr/>
              <a:t>sitting</a:t>
            </a:r>
            <a:r>
              <a:rPr/>
              <a:t> </a:t>
            </a:r>
            <a:r>
              <a:rPr/>
              <a:t>or</a:t>
            </a:r>
            <a:r>
              <a:rPr/>
              <a:t> </a:t>
            </a:r>
            <a:r>
              <a:rPr/>
              <a:t>standing</a:t>
            </a:r>
            <a:r>
              <a:rPr/>
              <a:t> </a:t>
            </a:r>
            <a:r>
              <a:rPr/>
              <a:t>and</a:t>
            </a:r>
            <a:r>
              <a:rPr/>
              <a:t> </a:t>
            </a:r>
            <a:r>
              <a:rPr/>
              <a:t>whether</a:t>
            </a:r>
            <a:r>
              <a:rPr/>
              <a:t> </a:t>
            </a:r>
            <a:r>
              <a:rPr/>
              <a:t>you</a:t>
            </a:r>
            <a:r>
              <a:rPr/>
              <a:t> </a:t>
            </a:r>
            <a:r>
              <a:rPr/>
              <a:t>are</a:t>
            </a:r>
            <a:r>
              <a:rPr/>
              <a:t> </a:t>
            </a:r>
            <a:r>
              <a:rPr/>
              <a:t>talking</a:t>
            </a:r>
            <a:r>
              <a:rPr/>
              <a:t> </a:t>
            </a:r>
            <a:r>
              <a:rPr/>
              <a:t>while</a:t>
            </a:r>
            <a:r>
              <a:rPr/>
              <a:t> </a:t>
            </a:r>
            <a:r>
              <a:rPr/>
              <a:t>the</a:t>
            </a:r>
            <a:r>
              <a:rPr/>
              <a:t> </a:t>
            </a:r>
            <a:r>
              <a:rPr/>
              <a:t>measurement</a:t>
            </a:r>
            <a:r>
              <a:rPr/>
              <a:t> </a:t>
            </a:r>
            <a:r>
              <a:rPr/>
              <a:t>is</a:t>
            </a:r>
            <a:r>
              <a:rPr/>
              <a:t> </a:t>
            </a:r>
            <a:r>
              <a:rPr/>
              <a:t>being</a:t>
            </a:r>
            <a:r>
              <a:rPr/>
              <a:t> </a:t>
            </a:r>
            <a:r>
              <a:rPr/>
              <a:t>done.</a:t>
            </a:r>
          </a:p>
          <a:p>
            <a:pPr lvl="0" marL="0" indent="0">
              <a:buNone/>
            </a:pPr>
          </a:p>
          <a:p>
            <a:pPr lvl="0" marL="0" indent="0">
              <a:buNone/>
            </a:pPr>
            <a:r>
              <a:rPr/>
              <a:t>Formalizing</a:t>
            </a:r>
            <a:r>
              <a:rPr/>
              <a:t> </a:t>
            </a:r>
            <a:r>
              <a:rPr/>
              <a:t>the</a:t>
            </a:r>
            <a:r>
              <a:rPr/>
              <a:t> </a:t>
            </a:r>
            <a:r>
              <a:rPr/>
              <a:t>rules</a:t>
            </a:r>
            <a:r>
              <a:rPr/>
              <a:t> </a:t>
            </a:r>
            <a:r>
              <a:rPr/>
              <a:t>for</a:t>
            </a:r>
            <a:r>
              <a:rPr/>
              <a:t> </a:t>
            </a:r>
            <a:r>
              <a:rPr/>
              <a:t>measurement</a:t>
            </a:r>
            <a:r>
              <a:rPr/>
              <a:t> </a:t>
            </a:r>
            <a:r>
              <a:rPr/>
              <a:t>helps</a:t>
            </a:r>
            <a:r>
              <a:rPr/>
              <a:t> </a:t>
            </a:r>
            <a:r>
              <a:rPr/>
              <a:t>reduce</a:t>
            </a:r>
            <a:r>
              <a:rPr/>
              <a:t> </a:t>
            </a:r>
            <a:r>
              <a:rPr/>
              <a:t>bias.</a:t>
            </a:r>
            <a:r>
              <a:rPr/>
              <a:t> </a:t>
            </a:r>
            <a:r>
              <a:rPr/>
              <a:t>This</a:t>
            </a:r>
            <a:r>
              <a:rPr/>
              <a:t> </a:t>
            </a:r>
            <a:r>
              <a:rPr/>
              <a:t>is</a:t>
            </a:r>
            <a:r>
              <a:rPr/>
              <a:t> </a:t>
            </a:r>
            <a:r>
              <a:rPr/>
              <a:t>a</a:t>
            </a:r>
            <a:r>
              <a:rPr/>
              <a:t> </a:t>
            </a:r>
            <a:r>
              <a:rPr/>
              <a:t>real</a:t>
            </a:r>
            <a:r>
              <a:rPr/>
              <a:t> </a:t>
            </a:r>
            <a:r>
              <a:rPr/>
              <a:t>concern</a:t>
            </a:r>
            <a:r>
              <a:rPr/>
              <a:t> </a:t>
            </a:r>
            <a:r>
              <a:rPr/>
              <a:t>when</a:t>
            </a:r>
            <a:r>
              <a:rPr/>
              <a:t> </a:t>
            </a:r>
            <a:r>
              <a:rPr/>
              <a:t>you</a:t>
            </a:r>
            <a:r>
              <a:rPr/>
              <a:t> </a:t>
            </a:r>
            <a:r>
              <a:rPr/>
              <a:t>have</a:t>
            </a:r>
            <a:r>
              <a:rPr/>
              <a:t> </a:t>
            </a:r>
            <a:r>
              <a:rPr/>
              <a:t>a</a:t>
            </a:r>
            <a:r>
              <a:rPr/>
              <a:t> </a:t>
            </a:r>
            <a:r>
              <a:rPr/>
              <a:t>variety</a:t>
            </a:r>
            <a:r>
              <a:rPr/>
              <a:t> </a:t>
            </a:r>
            <a:r>
              <a:rPr/>
              <a:t>of</a:t>
            </a:r>
            <a:r>
              <a:rPr/>
              <a:t> </a:t>
            </a:r>
            <a:r>
              <a:rPr/>
              <a:t>people</a:t>
            </a:r>
            <a:r>
              <a:rPr/>
              <a:t> </a:t>
            </a:r>
            <a:r>
              <a:rPr/>
              <a:t>doing</a:t>
            </a:r>
            <a:r>
              <a:rPr/>
              <a:t> </a:t>
            </a:r>
            <a:r>
              <a:rPr/>
              <a:t>the</a:t>
            </a:r>
            <a:r>
              <a:rPr/>
              <a:t> </a:t>
            </a:r>
            <a:r>
              <a:rPr/>
              <a:t>same</a:t>
            </a:r>
            <a:r>
              <a:rPr/>
              <a:t> </a:t>
            </a:r>
            <a:r>
              <a:rPr/>
              <a:t>measurements.</a:t>
            </a:r>
            <a:r>
              <a:rPr/>
              <a:t> </a:t>
            </a:r>
            <a:r>
              <a:rPr/>
              <a:t>How</a:t>
            </a:r>
            <a:r>
              <a:rPr/>
              <a:t> </a:t>
            </a:r>
            <a:r>
              <a:rPr/>
              <a:t>are</a:t>
            </a:r>
            <a:r>
              <a:rPr/>
              <a:t> </a:t>
            </a:r>
            <a:r>
              <a:rPr/>
              <a:t>new</a:t>
            </a:r>
            <a:r>
              <a:rPr/>
              <a:t> </a:t>
            </a:r>
            <a:r>
              <a:rPr/>
              <a:t>hires</a:t>
            </a:r>
            <a:r>
              <a:rPr/>
              <a:t> </a:t>
            </a:r>
            <a:r>
              <a:rPr/>
              <a:t>trained?</a:t>
            </a:r>
            <a:r>
              <a:rPr/>
              <a:t> </a:t>
            </a:r>
            <a:r>
              <a:rPr/>
              <a:t>Can</a:t>
            </a:r>
            <a:r>
              <a:rPr/>
              <a:t> </a:t>
            </a:r>
            <a:r>
              <a:rPr/>
              <a:t>you</a:t>
            </a:r>
            <a:r>
              <a:rPr/>
              <a:t> </a:t>
            </a:r>
            <a:r>
              <a:rPr/>
              <a:t>verify</a:t>
            </a:r>
            <a:r>
              <a:rPr/>
              <a:t> </a:t>
            </a:r>
            <a:r>
              <a:rPr/>
              <a:t>that</a:t>
            </a:r>
            <a:r>
              <a:rPr/>
              <a:t> </a:t>
            </a:r>
            <a:r>
              <a:rPr/>
              <a:t>they</a:t>
            </a:r>
            <a:r>
              <a:rPr/>
              <a:t> </a:t>
            </a:r>
            <a:r>
              <a:rPr/>
              <a:t>are</a:t>
            </a:r>
            <a:r>
              <a:rPr/>
              <a:t> </a:t>
            </a:r>
            <a:r>
              <a:rPr/>
              <a:t>trained</a:t>
            </a:r>
            <a:r>
              <a:rPr/>
              <a:t> </a:t>
            </a:r>
            <a:r>
              <a:rPr/>
              <a:t>to</a:t>
            </a:r>
            <a:r>
              <a:rPr/>
              <a:t> </a:t>
            </a:r>
            <a:r>
              <a:rPr/>
              <a:t>the</a:t>
            </a:r>
            <a:r>
              <a:rPr/>
              <a:t> </a:t>
            </a:r>
            <a:r>
              <a:rPr/>
              <a:t>standard</a:t>
            </a:r>
            <a:r>
              <a:rPr/>
              <a:t> </a:t>
            </a:r>
            <a:r>
              <a:rPr/>
              <a:t>that</a:t>
            </a:r>
            <a:r>
              <a:rPr/>
              <a:t> </a:t>
            </a:r>
            <a:r>
              <a:rPr/>
              <a:t>you</a:t>
            </a:r>
            <a:r>
              <a:rPr/>
              <a:t> </a:t>
            </a:r>
            <a:r>
              <a:rPr/>
              <a:t>have</a:t>
            </a:r>
            <a:r>
              <a:rPr/>
              <a:t> </a:t>
            </a:r>
            <a:r>
              <a:rPr/>
              <a:t>promised.</a:t>
            </a:r>
          </a:p>
        </p:txBody>
      </p:sp>
      <p:sp>
        <p:nvSpPr>
          <p:cNvPr id="4" name="Slide Number Placeholder 3"/>
          <p:cNvSpPr>
            <a:spLocks noGrp="1"/>
          </p:cNvSpPr>
          <p:nvPr>
            <p:ph type="sldNum" sz="quarter" idx="10"/>
          </p:nvPr>
        </p:nvSpPr>
        <p:spPr/>
        <p:txBody>
          <a:bodyPr/>
          <a:lstStyle/>
          <a:p>
            <a:fld id="{18BDFEC3-8487-43E8-A154-7C12CBC1FFF2}" type="slidenum">
              <a:rPr lang="en-US"/>
              <a:t>166</a:t>
            </a:fld>
            <a:endParaRPr lang="en-US"/>
          </a:p>
        </p:txBody>
      </p:sp>
    </p:spTree>
  </p:cSld>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Nominal</a:t>
            </a:r>
            <a:r>
              <a:rPr/>
              <a:t> </a:t>
            </a:r>
            <a:r>
              <a:rPr/>
              <a:t>means</a:t>
            </a:r>
            <a:r>
              <a:rPr/>
              <a:t> </a:t>
            </a:r>
            <a:r>
              <a:rPr/>
              <a:t>names,</a:t>
            </a:r>
            <a:r>
              <a:rPr/>
              <a:t> </a:t>
            </a:r>
            <a:r>
              <a:rPr/>
              <a:t>classification,</a:t>
            </a:r>
            <a:r>
              <a:rPr/>
              <a:t> </a:t>
            </a:r>
            <a:r>
              <a:rPr/>
              <a:t>or</a:t>
            </a:r>
            <a:r>
              <a:rPr/>
              <a:t> </a:t>
            </a:r>
            <a:r>
              <a:rPr/>
              <a:t>categorical</a:t>
            </a:r>
            <a:r>
              <a:rPr/>
              <a:t> </a:t>
            </a:r>
            <a:r>
              <a:rPr/>
              <a:t>assignment.</a:t>
            </a:r>
            <a:r>
              <a:rPr/>
              <a:t> </a:t>
            </a:r>
            <a:r>
              <a:rPr/>
              <a:t>Names</a:t>
            </a:r>
            <a:r>
              <a:rPr/>
              <a:t> </a:t>
            </a:r>
            <a:r>
              <a:rPr/>
              <a:t>are</a:t>
            </a:r>
            <a:r>
              <a:rPr/>
              <a:t> </a:t>
            </a:r>
            <a:r>
              <a:rPr/>
              <a:t>mutually</a:t>
            </a:r>
            <a:r>
              <a:rPr/>
              <a:t> </a:t>
            </a:r>
            <a:r>
              <a:rPr/>
              <a:t>exclusive</a:t>
            </a:r>
            <a:r>
              <a:rPr/>
              <a:t> </a:t>
            </a:r>
            <a:r>
              <a:rPr/>
              <a:t>and</a:t>
            </a:r>
            <a:r>
              <a:rPr/>
              <a:t> </a:t>
            </a:r>
            <a:r>
              <a:rPr/>
              <a:t>exhaustive.</a:t>
            </a:r>
            <a:r>
              <a:rPr/>
              <a:t> </a:t>
            </a:r>
            <a:r>
              <a:rPr/>
              <a:t>Value</a:t>
            </a:r>
            <a:r>
              <a:rPr/>
              <a:t> </a:t>
            </a:r>
            <a:r>
              <a:rPr/>
              <a:t>that</a:t>
            </a:r>
            <a:r>
              <a:rPr/>
              <a:t> </a:t>
            </a:r>
            <a:r>
              <a:rPr/>
              <a:t>is</a:t>
            </a:r>
            <a:r>
              <a:rPr/>
              <a:t> </a:t>
            </a:r>
            <a:r>
              <a:rPr/>
              <a:t>shown</a:t>
            </a:r>
            <a:r>
              <a:rPr/>
              <a:t> </a:t>
            </a:r>
            <a:r>
              <a:rPr/>
              <a:t>is</a:t>
            </a:r>
            <a:r>
              <a:rPr/>
              <a:t> </a:t>
            </a:r>
            <a:r>
              <a:rPr/>
              <a:t>a</a:t>
            </a:r>
            <a:r>
              <a:rPr/>
              <a:t> </a:t>
            </a:r>
            <a:r>
              <a:rPr/>
              <a:t>number</a:t>
            </a:r>
            <a:r>
              <a:rPr/>
              <a:t> </a:t>
            </a:r>
            <a:r>
              <a:rPr/>
              <a:t>code</a:t>
            </a:r>
            <a:r>
              <a:rPr/>
              <a:t> </a:t>
            </a:r>
            <a:r>
              <a:rPr/>
              <a:t>or</a:t>
            </a:r>
            <a:r>
              <a:rPr/>
              <a:t> </a:t>
            </a:r>
            <a:r>
              <a:rPr/>
              <a:t>a</a:t>
            </a:r>
            <a:r>
              <a:rPr/>
              <a:t> </a:t>
            </a:r>
            <a:r>
              <a:rPr/>
              <a:t>text</a:t>
            </a:r>
            <a:r>
              <a:rPr/>
              <a:t> </a:t>
            </a:r>
            <a:r>
              <a:rPr/>
              <a:t>word.</a:t>
            </a:r>
          </a:p>
          <a:p>
            <a:pPr lvl="0" marL="0" indent="0">
              <a:buNone/>
            </a:pPr>
          </a:p>
          <a:p>
            <a:pPr lvl="0" marL="0" indent="0">
              <a:buNone/>
            </a:pPr>
            <a:r>
              <a:rPr/>
              <a:t>Ordinal</a:t>
            </a:r>
            <a:r>
              <a:rPr/>
              <a:t> </a:t>
            </a:r>
            <a:r>
              <a:rPr/>
              <a:t>is</a:t>
            </a:r>
            <a:r>
              <a:rPr/>
              <a:t> </a:t>
            </a:r>
            <a:r>
              <a:rPr/>
              <a:t>similar</a:t>
            </a:r>
            <a:r>
              <a:rPr/>
              <a:t> </a:t>
            </a:r>
            <a:r>
              <a:rPr/>
              <a:t>to</a:t>
            </a:r>
            <a:r>
              <a:rPr/>
              <a:t> </a:t>
            </a:r>
            <a:r>
              <a:rPr/>
              <a:t>nominal</a:t>
            </a:r>
            <a:r>
              <a:rPr/>
              <a:t> </a:t>
            </a:r>
            <a:r>
              <a:rPr/>
              <a:t>plus</a:t>
            </a:r>
            <a:r>
              <a:rPr/>
              <a:t> </a:t>
            </a:r>
            <a:r>
              <a:rPr/>
              <a:t>some</a:t>
            </a:r>
            <a:r>
              <a:rPr/>
              <a:t> </a:t>
            </a:r>
            <a:r>
              <a:rPr/>
              <a:t>orderliness</a:t>
            </a:r>
            <a:r>
              <a:rPr/>
              <a:t> </a:t>
            </a:r>
            <a:r>
              <a:rPr/>
              <a:t>as</a:t>
            </a:r>
            <a:r>
              <a:rPr/>
              <a:t> </a:t>
            </a:r>
            <a:r>
              <a:rPr/>
              <a:t>to</a:t>
            </a:r>
            <a:r>
              <a:rPr/>
              <a:t> </a:t>
            </a:r>
            <a:r>
              <a:rPr/>
              <a:t>what</a:t>
            </a:r>
            <a:r>
              <a:rPr/>
              <a:t> </a:t>
            </a:r>
            <a:r>
              <a:rPr/>
              <a:t>those</a:t>
            </a:r>
            <a:r>
              <a:rPr/>
              <a:t> </a:t>
            </a:r>
            <a:r>
              <a:rPr/>
              <a:t>responses</a:t>
            </a:r>
            <a:r>
              <a:rPr/>
              <a:t> </a:t>
            </a:r>
            <a:r>
              <a:rPr/>
              <a:t>mean.</a:t>
            </a:r>
            <a:r>
              <a:rPr/>
              <a:t> </a:t>
            </a:r>
            <a:r>
              <a:rPr/>
              <a:t>Example</a:t>
            </a:r>
            <a:r>
              <a:rPr/>
              <a:t> </a:t>
            </a:r>
            <a:r>
              <a:rPr/>
              <a:t>five</a:t>
            </a:r>
            <a:r>
              <a:rPr/>
              <a:t> </a:t>
            </a:r>
            <a:r>
              <a:rPr/>
              <a:t>point</a:t>
            </a:r>
            <a:r>
              <a:rPr/>
              <a:t> </a:t>
            </a:r>
            <a:r>
              <a:rPr/>
              <a:t>scale.</a:t>
            </a:r>
          </a:p>
          <a:p>
            <a:pPr lvl="0" marL="0" indent="0">
              <a:buNone/>
            </a:pPr>
          </a:p>
          <a:p>
            <a:pPr lvl="0" marL="0" indent="0">
              <a:buNone/>
            </a:pPr>
            <a:r>
              <a:rPr/>
              <a:t>There</a:t>
            </a:r>
            <a:r>
              <a:rPr/>
              <a:t> </a:t>
            </a:r>
            <a:r>
              <a:rPr/>
              <a:t>is</a:t>
            </a:r>
            <a:r>
              <a:rPr/>
              <a:t> </a:t>
            </a:r>
            <a:r>
              <a:rPr/>
              <a:t>no</a:t>
            </a:r>
            <a:r>
              <a:rPr/>
              <a:t> </a:t>
            </a:r>
            <a:r>
              <a:rPr/>
              <a:t>true</a:t>
            </a:r>
            <a:r>
              <a:rPr/>
              <a:t> </a:t>
            </a:r>
            <a:r>
              <a:rPr/>
              <a:t>zero</a:t>
            </a:r>
            <a:r>
              <a:rPr/>
              <a:t> </a:t>
            </a:r>
            <a:r>
              <a:rPr/>
              <a:t>point.</a:t>
            </a:r>
            <a:r>
              <a:rPr/>
              <a:t> </a:t>
            </a:r>
            <a:r>
              <a:rPr/>
              <a:t>Can’t</a:t>
            </a:r>
            <a:r>
              <a:rPr/>
              <a:t> </a:t>
            </a:r>
            <a:r>
              <a:rPr/>
              <a:t>perform</a:t>
            </a:r>
            <a:r>
              <a:rPr/>
              <a:t> </a:t>
            </a:r>
            <a:r>
              <a:rPr/>
              <a:t>arithmetic</a:t>
            </a:r>
            <a:r>
              <a:rPr/>
              <a:t> </a:t>
            </a:r>
            <a:r>
              <a:rPr/>
              <a:t>operatitons</a:t>
            </a:r>
            <a:r>
              <a:rPr/>
              <a:t> </a:t>
            </a:r>
            <a:r>
              <a:rPr/>
              <a:t>on</a:t>
            </a:r>
            <a:r>
              <a:rPr/>
              <a:t> </a:t>
            </a:r>
            <a:r>
              <a:rPr/>
              <a:t>ordinal</a:t>
            </a:r>
            <a:r>
              <a:rPr/>
              <a:t> </a:t>
            </a:r>
            <a:r>
              <a:rPr/>
              <a:t>variables.</a:t>
            </a:r>
          </a:p>
          <a:p>
            <a:pPr lvl="0" marL="0" indent="0">
              <a:buNone/>
            </a:pPr>
          </a:p>
          <a:p>
            <a:pPr lvl="0" marL="0" indent="0">
              <a:buNone/>
            </a:pPr>
            <a:r>
              <a:rPr/>
              <a:t>You</a:t>
            </a:r>
            <a:r>
              <a:rPr/>
              <a:t> </a:t>
            </a:r>
            <a:r>
              <a:rPr/>
              <a:t>can</a:t>
            </a:r>
            <a:r>
              <a:rPr/>
              <a:t> </a:t>
            </a:r>
            <a:r>
              <a:rPr/>
              <a:t>talk</a:t>
            </a:r>
            <a:r>
              <a:rPr/>
              <a:t> </a:t>
            </a:r>
            <a:r>
              <a:rPr/>
              <a:t>about</a:t>
            </a:r>
            <a:r>
              <a:rPr/>
              <a:t> </a:t>
            </a:r>
            <a:r>
              <a:rPr/>
              <a:t>the</a:t>
            </a:r>
            <a:r>
              <a:rPr/>
              <a:t> </a:t>
            </a:r>
            <a:r>
              <a:rPr/>
              <a:t>direction</a:t>
            </a:r>
            <a:r>
              <a:rPr/>
              <a:t> </a:t>
            </a:r>
            <a:r>
              <a:rPr/>
              <a:t>of</a:t>
            </a:r>
            <a:r>
              <a:rPr/>
              <a:t> </a:t>
            </a:r>
            <a:r>
              <a:rPr/>
              <a:t>change.</a:t>
            </a:r>
          </a:p>
          <a:p>
            <a:pPr lvl="0" marL="0" indent="0">
              <a:buNone/>
            </a:pPr>
          </a:p>
          <a:p>
            <a:pPr lvl="0" marL="0" indent="0">
              <a:buNone/>
            </a:pPr>
            <a:r>
              <a:rPr/>
              <a:t>Interval</a:t>
            </a:r>
            <a:r>
              <a:rPr/>
              <a:t> </a:t>
            </a:r>
            <a:r>
              <a:rPr/>
              <a:t>-</a:t>
            </a:r>
            <a:r>
              <a:rPr/>
              <a:t> </a:t>
            </a:r>
            <a:r>
              <a:rPr/>
              <a:t>difference</a:t>
            </a:r>
            <a:r>
              <a:rPr/>
              <a:t> </a:t>
            </a:r>
            <a:r>
              <a:rPr/>
              <a:t>between</a:t>
            </a:r>
            <a:r>
              <a:rPr/>
              <a:t> </a:t>
            </a:r>
            <a:r>
              <a:rPr/>
              <a:t>levels</a:t>
            </a:r>
            <a:r>
              <a:rPr/>
              <a:t> </a:t>
            </a:r>
            <a:r>
              <a:rPr/>
              <a:t>is</a:t>
            </a:r>
            <a:r>
              <a:rPr/>
              <a:t> </a:t>
            </a:r>
            <a:r>
              <a:rPr/>
              <a:t>consistent</a:t>
            </a:r>
            <a:r>
              <a:rPr/>
              <a:t> </a:t>
            </a:r>
            <a:r>
              <a:rPr/>
              <a:t>across</a:t>
            </a:r>
            <a:r>
              <a:rPr/>
              <a:t> </a:t>
            </a:r>
            <a:r>
              <a:rPr/>
              <a:t>the</a:t>
            </a:r>
            <a:r>
              <a:rPr/>
              <a:t> </a:t>
            </a:r>
            <a:r>
              <a:rPr/>
              <a:t>range</a:t>
            </a:r>
            <a:r>
              <a:rPr/>
              <a:t> </a:t>
            </a:r>
            <a:r>
              <a:rPr/>
              <a:t>of</a:t>
            </a:r>
            <a:r>
              <a:rPr/>
              <a:t> </a:t>
            </a:r>
            <a:r>
              <a:rPr/>
              <a:t>the</a:t>
            </a:r>
            <a:r>
              <a:rPr/>
              <a:t> </a:t>
            </a:r>
            <a:r>
              <a:rPr/>
              <a:t>scale.</a:t>
            </a:r>
          </a:p>
          <a:p>
            <a:pPr lvl="0" marL="0" indent="0">
              <a:buNone/>
            </a:pPr>
          </a:p>
          <a:p>
            <a:pPr lvl="0" marL="0" indent="0">
              <a:buNone/>
            </a:pPr>
            <a:r>
              <a:rPr/>
              <a:t>Ratio.</a:t>
            </a:r>
            <a:r>
              <a:rPr/>
              <a:t> </a:t>
            </a:r>
            <a:r>
              <a:rPr/>
              <a:t>There</a:t>
            </a:r>
            <a:r>
              <a:rPr/>
              <a:t> </a:t>
            </a:r>
            <a:r>
              <a:rPr/>
              <a:t>is</a:t>
            </a:r>
            <a:r>
              <a:rPr/>
              <a:t> </a:t>
            </a:r>
            <a:r>
              <a:rPr/>
              <a:t>a</a:t>
            </a:r>
            <a:r>
              <a:rPr/>
              <a:t> </a:t>
            </a:r>
            <a:r>
              <a:rPr/>
              <a:t>true</a:t>
            </a:r>
            <a:r>
              <a:rPr/>
              <a:t> </a:t>
            </a:r>
            <a:r>
              <a:rPr/>
              <a:t>zero</a:t>
            </a:r>
            <a:r>
              <a:rPr/>
              <a:t> </a:t>
            </a:r>
            <a:r>
              <a:rPr/>
              <a:t>point.</a:t>
            </a:r>
          </a:p>
        </p:txBody>
      </p:sp>
      <p:sp>
        <p:nvSpPr>
          <p:cNvPr id="4" name="Slide Number Placeholder 3"/>
          <p:cNvSpPr>
            <a:spLocks noGrp="1"/>
          </p:cNvSpPr>
          <p:nvPr>
            <p:ph type="sldNum" sz="quarter" idx="10"/>
          </p:nvPr>
        </p:nvSpPr>
        <p:spPr/>
        <p:txBody>
          <a:bodyPr/>
          <a:lstStyle/>
          <a:p>
            <a:fld id="{18BDFEC3-8487-43E8-A154-7C12CBC1FFF2}" type="slidenum">
              <a:rPr lang="en-US"/>
              <a:t>167</a:t>
            </a:fld>
            <a:endParaRPr lang="en-US"/>
          </a:p>
        </p:txBody>
      </p:sp>
    </p:spTree>
  </p:cSld>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Gliner</a:t>
            </a:r>
            <a:r>
              <a:rPr/>
              <a:t> </a:t>
            </a:r>
            <a:r>
              <a:rPr/>
              <a:t>et</a:t>
            </a:r>
            <a:r>
              <a:rPr/>
              <a:t> </a:t>
            </a:r>
            <a:r>
              <a:rPr/>
              <a:t>al</a:t>
            </a:r>
            <a:r>
              <a:rPr/>
              <a:t> </a:t>
            </a:r>
            <a:r>
              <a:rPr/>
              <a:t>have</a:t>
            </a:r>
            <a:r>
              <a:rPr/>
              <a:t> </a:t>
            </a:r>
            <a:r>
              <a:rPr/>
              <a:t>a</a:t>
            </a:r>
            <a:r>
              <a:rPr/>
              <a:t> </a:t>
            </a:r>
            <a:r>
              <a:rPr/>
              <a:t>slightly</a:t>
            </a:r>
            <a:r>
              <a:rPr/>
              <a:t> </a:t>
            </a:r>
            <a:r>
              <a:rPr/>
              <a:t>different</a:t>
            </a:r>
            <a:r>
              <a:rPr/>
              <a:t> </a:t>
            </a:r>
            <a:r>
              <a:rPr/>
              <a:t>take.</a:t>
            </a:r>
            <a:r>
              <a:rPr/>
              <a:t> </a:t>
            </a:r>
            <a:r>
              <a:rPr/>
              <a:t>They</a:t>
            </a:r>
            <a:r>
              <a:rPr/>
              <a:t> </a:t>
            </a:r>
            <a:r>
              <a:rPr/>
              <a:t>talk</a:t>
            </a:r>
            <a:r>
              <a:rPr/>
              <a:t> </a:t>
            </a:r>
            <a:r>
              <a:rPr/>
              <a:t>about</a:t>
            </a:r>
            <a:r>
              <a:rPr/>
              <a:t> </a:t>
            </a:r>
            <a:r>
              <a:rPr/>
              <a:t>a</a:t>
            </a:r>
            <a:r>
              <a:rPr/>
              <a:t> </a:t>
            </a:r>
            <a:r>
              <a:rPr/>
              <a:t>normally</a:t>
            </a:r>
            <a:r>
              <a:rPr/>
              <a:t> </a:t>
            </a:r>
            <a:r>
              <a:rPr/>
              <a:t>distributed</a:t>
            </a:r>
            <a:r>
              <a:rPr/>
              <a:t> </a:t>
            </a:r>
            <a:r>
              <a:rPr/>
              <a:t>scale.</a:t>
            </a:r>
            <a:r>
              <a:rPr/>
              <a:t> </a:t>
            </a:r>
            <a:r>
              <a:rPr/>
              <a:t>It</a:t>
            </a:r>
            <a:r>
              <a:rPr/>
              <a:t> </a:t>
            </a:r>
            <a:r>
              <a:rPr/>
              <a:t>is</a:t>
            </a:r>
            <a:r>
              <a:rPr/>
              <a:t> </a:t>
            </a:r>
            <a:r>
              <a:rPr/>
              <a:t>hard</a:t>
            </a:r>
            <a:r>
              <a:rPr/>
              <a:t> </a:t>
            </a:r>
            <a:r>
              <a:rPr/>
              <a:t>to</a:t>
            </a:r>
            <a:r>
              <a:rPr/>
              <a:t> </a:t>
            </a:r>
            <a:r>
              <a:rPr/>
              <a:t>talk</a:t>
            </a:r>
            <a:r>
              <a:rPr/>
              <a:t> </a:t>
            </a:r>
            <a:r>
              <a:rPr/>
              <a:t>about</a:t>
            </a:r>
            <a:r>
              <a:rPr/>
              <a:t> </a:t>
            </a:r>
            <a:r>
              <a:rPr/>
              <a:t>the</a:t>
            </a:r>
            <a:r>
              <a:rPr/>
              <a:t> </a:t>
            </a:r>
            <a:r>
              <a:rPr/>
              <a:t>difference</a:t>
            </a:r>
            <a:r>
              <a:rPr/>
              <a:t> </a:t>
            </a:r>
            <a:r>
              <a:rPr/>
              <a:t>between</a:t>
            </a:r>
            <a:r>
              <a:rPr/>
              <a:t> </a:t>
            </a:r>
            <a:r>
              <a:rPr/>
              <a:t>ordinal</a:t>
            </a:r>
            <a:r>
              <a:rPr/>
              <a:t> </a:t>
            </a:r>
            <a:r>
              <a:rPr/>
              <a:t>and</a:t>
            </a:r>
            <a:r>
              <a:rPr/>
              <a:t> </a:t>
            </a:r>
            <a:r>
              <a:rPr/>
              <a:t>interval.</a:t>
            </a:r>
          </a:p>
          <a:p>
            <a:pPr lvl="0" marL="0" indent="0">
              <a:buNone/>
            </a:pPr>
          </a:p>
          <a:p>
            <a:pPr lvl="0" marL="0" indent="0">
              <a:buNone/>
            </a:pPr>
            <a:r>
              <a:rPr/>
              <a:t>Look</a:t>
            </a:r>
            <a:r>
              <a:rPr/>
              <a:t> </a:t>
            </a:r>
            <a:r>
              <a:rPr/>
              <a:t>at</a:t>
            </a:r>
            <a:r>
              <a:rPr/>
              <a:t> </a:t>
            </a:r>
            <a:r>
              <a:rPr/>
              <a:t>the</a:t>
            </a:r>
            <a:r>
              <a:rPr/>
              <a:t> </a:t>
            </a:r>
            <a:r>
              <a:rPr/>
              <a:t>literature</a:t>
            </a:r>
            <a:r>
              <a:rPr/>
              <a:t> </a:t>
            </a:r>
            <a:r>
              <a:rPr/>
              <a:t>in</a:t>
            </a:r>
            <a:r>
              <a:rPr/>
              <a:t> </a:t>
            </a:r>
            <a:r>
              <a:rPr/>
              <a:t>the</a:t>
            </a:r>
            <a:r>
              <a:rPr/>
              <a:t> </a:t>
            </a:r>
            <a:r>
              <a:rPr/>
              <a:t>area</a:t>
            </a:r>
            <a:r>
              <a:rPr/>
              <a:t> </a:t>
            </a:r>
            <a:r>
              <a:rPr/>
              <a:t>you</a:t>
            </a:r>
            <a:r>
              <a:rPr/>
              <a:t> </a:t>
            </a:r>
            <a:r>
              <a:rPr/>
              <a:t>work</a:t>
            </a:r>
            <a:r>
              <a:rPr/>
              <a:t> </a:t>
            </a:r>
            <a:r>
              <a:rPr/>
              <a:t>with.</a:t>
            </a:r>
            <a:r>
              <a:rPr/>
              <a:t> </a:t>
            </a:r>
            <a:r>
              <a:rPr/>
              <a:t>Several</a:t>
            </a:r>
            <a:r>
              <a:rPr/>
              <a:t> </a:t>
            </a:r>
            <a:r>
              <a:rPr/>
              <a:t>Likert</a:t>
            </a:r>
            <a:r>
              <a:rPr/>
              <a:t> </a:t>
            </a:r>
            <a:r>
              <a:rPr/>
              <a:t>scales</a:t>
            </a:r>
            <a:r>
              <a:rPr/>
              <a:t> </a:t>
            </a:r>
            <a:r>
              <a:rPr/>
              <a:t>summed</a:t>
            </a:r>
            <a:r>
              <a:rPr/>
              <a:t> </a:t>
            </a:r>
            <a:r>
              <a:rPr/>
              <a:t>to</a:t>
            </a:r>
            <a:r>
              <a:rPr/>
              <a:t> </a:t>
            </a:r>
            <a:r>
              <a:rPr/>
              <a:t>get</a:t>
            </a:r>
            <a:r>
              <a:rPr/>
              <a:t> </a:t>
            </a:r>
            <a:r>
              <a:rPr/>
              <a:t>a</a:t>
            </a:r>
            <a:r>
              <a:rPr/>
              <a:t> </a:t>
            </a:r>
            <a:r>
              <a:rPr/>
              <a:t>subscale.</a:t>
            </a:r>
          </a:p>
        </p:txBody>
      </p:sp>
      <p:sp>
        <p:nvSpPr>
          <p:cNvPr id="4" name="Slide Number Placeholder 3"/>
          <p:cNvSpPr>
            <a:spLocks noGrp="1"/>
          </p:cNvSpPr>
          <p:nvPr>
            <p:ph type="sldNum" sz="quarter" idx="10"/>
          </p:nvPr>
        </p:nvSpPr>
        <p:spPr/>
        <p:txBody>
          <a:bodyPr/>
          <a:lstStyle/>
          <a:p>
            <a:fld id="{18BDFEC3-8487-43E8-A154-7C12CBC1FFF2}" type="slidenum">
              <a:rPr lang="en-US"/>
              <a:t>168</a:t>
            </a:fld>
            <a:endParaRPr lang="en-US"/>
          </a:p>
        </p:txBody>
      </p:sp>
    </p:spTree>
  </p:cSld>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10.1.</a:t>
            </a:r>
            <a:r>
              <a:rPr/>
              <a:t> </a:t>
            </a:r>
            <a:r>
              <a:rPr/>
              <a:t>This</a:t>
            </a:r>
            <a:r>
              <a:rPr/>
              <a:t> </a:t>
            </a:r>
            <a:r>
              <a:rPr/>
              <a:t>scale</a:t>
            </a:r>
            <a:r>
              <a:rPr/>
              <a:t> </a:t>
            </a:r>
            <a:r>
              <a:rPr/>
              <a:t>splits</a:t>
            </a:r>
            <a:r>
              <a:rPr/>
              <a:t> </a:t>
            </a:r>
            <a:r>
              <a:rPr/>
              <a:t>nominal</a:t>
            </a:r>
            <a:r>
              <a:rPr/>
              <a:t> </a:t>
            </a:r>
            <a:r>
              <a:rPr/>
              <a:t>into</a:t>
            </a:r>
            <a:r>
              <a:rPr/>
              <a:t> </a:t>
            </a:r>
            <a:r>
              <a:rPr/>
              <a:t>those</a:t>
            </a:r>
            <a:r>
              <a:rPr/>
              <a:t> </a:t>
            </a:r>
            <a:r>
              <a:rPr/>
              <a:t>with</a:t>
            </a:r>
            <a:r>
              <a:rPr/>
              <a:t> </a:t>
            </a:r>
            <a:r>
              <a:rPr/>
              <a:t>two</a:t>
            </a:r>
            <a:r>
              <a:rPr/>
              <a:t> </a:t>
            </a:r>
            <a:r>
              <a:rPr/>
              <a:t>levels</a:t>
            </a:r>
            <a:r>
              <a:rPr/>
              <a:t> </a:t>
            </a:r>
            <a:r>
              <a:rPr/>
              <a:t>(dichotomous,</a:t>
            </a:r>
            <a:r>
              <a:rPr/>
              <a:t> </a:t>
            </a:r>
            <a:r>
              <a:rPr/>
              <a:t>also</a:t>
            </a:r>
            <a:r>
              <a:rPr/>
              <a:t> </a:t>
            </a:r>
            <a:r>
              <a:rPr/>
              <a:t>known</a:t>
            </a:r>
            <a:r>
              <a:rPr/>
              <a:t> </a:t>
            </a:r>
            <a:r>
              <a:rPr/>
              <a:t>as</a:t>
            </a:r>
            <a:r>
              <a:rPr/>
              <a:t> </a:t>
            </a:r>
            <a:r>
              <a:rPr/>
              <a:t>binary)</a:t>
            </a:r>
            <a:r>
              <a:rPr/>
              <a:t> </a:t>
            </a:r>
            <a:r>
              <a:rPr/>
              <a:t>and</a:t>
            </a:r>
            <a:r>
              <a:rPr/>
              <a:t> </a:t>
            </a:r>
            <a:r>
              <a:rPr/>
              <a:t>more</a:t>
            </a:r>
            <a:r>
              <a:rPr/>
              <a:t> </a:t>
            </a:r>
            <a:r>
              <a:rPr/>
              <a:t>than</a:t>
            </a:r>
            <a:r>
              <a:rPr/>
              <a:t> </a:t>
            </a:r>
            <a:r>
              <a:rPr/>
              <a:t>two</a:t>
            </a:r>
            <a:r>
              <a:rPr/>
              <a:t> </a:t>
            </a:r>
            <a:r>
              <a:rPr/>
              <a:t>levels</a:t>
            </a:r>
            <a:r>
              <a:rPr/>
              <a:t> </a:t>
            </a:r>
            <a:r>
              <a:rPr/>
              <a:t>(nominal).</a:t>
            </a:r>
          </a:p>
          <a:p>
            <a:pPr lvl="0" marL="0" indent="0">
              <a:buNone/>
            </a:pPr>
          </a:p>
          <a:p>
            <a:pPr lvl="0" marL="0" indent="0">
              <a:buNone/>
            </a:pPr>
            <a:r>
              <a:rPr/>
              <a:t>Remember</a:t>
            </a:r>
            <a:r>
              <a:rPr/>
              <a:t> </a:t>
            </a:r>
            <a:r>
              <a:rPr/>
              <a:t>how</a:t>
            </a:r>
            <a:r>
              <a:rPr/>
              <a:t> </a:t>
            </a:r>
            <a:r>
              <a:rPr/>
              <a:t>you</a:t>
            </a:r>
            <a:r>
              <a:rPr/>
              <a:t> </a:t>
            </a:r>
            <a:r>
              <a:rPr/>
              <a:t>coded</a:t>
            </a:r>
            <a:r>
              <a:rPr/>
              <a:t> </a:t>
            </a:r>
            <a:r>
              <a:rPr/>
              <a:t>nominal</a:t>
            </a:r>
            <a:r>
              <a:rPr/>
              <a:t> </a:t>
            </a:r>
            <a:r>
              <a:rPr/>
              <a:t>variables.</a:t>
            </a:r>
            <a:r>
              <a:rPr/>
              <a:t> </a:t>
            </a:r>
            <a:r>
              <a:rPr/>
              <a:t>You</a:t>
            </a:r>
            <a:r>
              <a:rPr/>
              <a:t> </a:t>
            </a:r>
            <a:r>
              <a:rPr/>
              <a:t>can</a:t>
            </a:r>
            <a:r>
              <a:rPr/>
              <a:t> </a:t>
            </a:r>
            <a:r>
              <a:rPr/>
              <a:t>(and</a:t>
            </a:r>
            <a:r>
              <a:rPr/>
              <a:t> </a:t>
            </a:r>
            <a:r>
              <a:rPr/>
              <a:t>should)</a:t>
            </a:r>
            <a:r>
              <a:rPr/>
              <a:t> </a:t>
            </a:r>
            <a:r>
              <a:rPr/>
              <a:t>use</a:t>
            </a:r>
            <a:r>
              <a:rPr/>
              <a:t> </a:t>
            </a:r>
            <a:r>
              <a:rPr/>
              <a:t>zero-one</a:t>
            </a:r>
            <a:r>
              <a:rPr/>
              <a:t> </a:t>
            </a:r>
            <a:r>
              <a:rPr/>
              <a:t>coding</a:t>
            </a:r>
            <a:r>
              <a:rPr/>
              <a:t> </a:t>
            </a:r>
            <a:r>
              <a:rPr/>
              <a:t>for</a:t>
            </a:r>
            <a:r>
              <a:rPr/>
              <a:t> </a:t>
            </a:r>
            <a:r>
              <a:rPr/>
              <a:t>dichotomous</a:t>
            </a:r>
            <a:r>
              <a:rPr/>
              <a:t> </a:t>
            </a:r>
            <a:r>
              <a:rPr/>
              <a:t>variables.</a:t>
            </a:r>
          </a:p>
          <a:p>
            <a:pPr lvl="0" marL="0" indent="0">
              <a:buNone/>
            </a:pPr>
          </a:p>
          <a:p>
            <a:pPr lvl="0" marL="0" indent="0">
              <a:buNone/>
            </a:pPr>
            <a:r>
              <a:rPr/>
              <a:t>The</a:t>
            </a:r>
            <a:r>
              <a:rPr/>
              <a:t> </a:t>
            </a:r>
            <a:r>
              <a:rPr/>
              <a:t>average</a:t>
            </a:r>
            <a:r>
              <a:rPr/>
              <a:t> </a:t>
            </a:r>
            <a:r>
              <a:rPr/>
              <a:t>of</a:t>
            </a:r>
            <a:r>
              <a:rPr/>
              <a:t> </a:t>
            </a:r>
            <a:r>
              <a:rPr/>
              <a:t>a</a:t>
            </a:r>
            <a:r>
              <a:rPr/>
              <a:t> </a:t>
            </a:r>
            <a:r>
              <a:rPr/>
              <a:t>zero-one</a:t>
            </a:r>
            <a:r>
              <a:rPr/>
              <a:t> </a:t>
            </a:r>
            <a:r>
              <a:rPr/>
              <a:t>coded</a:t>
            </a:r>
            <a:r>
              <a:rPr/>
              <a:t> </a:t>
            </a:r>
            <a:r>
              <a:rPr/>
              <a:t>variable</a:t>
            </a:r>
            <a:r>
              <a:rPr/>
              <a:t> </a:t>
            </a:r>
            <a:r>
              <a:rPr/>
              <a:t>represents</a:t>
            </a:r>
            <a:r>
              <a:rPr/>
              <a:t> </a:t>
            </a:r>
            <a:r>
              <a:rPr/>
              <a:t>a</a:t>
            </a:r>
            <a:r>
              <a:rPr/>
              <a:t> </a:t>
            </a:r>
            <a:r>
              <a:rPr/>
              <a:t>probability.</a:t>
            </a:r>
          </a:p>
          <a:p>
            <a:pPr lvl="0" marL="0" indent="0">
              <a:buNone/>
            </a:pPr>
          </a:p>
          <a:p>
            <a:pPr lvl="0" marL="0" indent="0">
              <a:buNone/>
            </a:pPr>
            <a:r>
              <a:rPr/>
              <a:t>Approximately</a:t>
            </a:r>
            <a:r>
              <a:rPr/>
              <a:t> </a:t>
            </a:r>
            <a:r>
              <a:rPr/>
              <a:t>normal</a:t>
            </a:r>
            <a:r>
              <a:rPr/>
              <a:t> </a:t>
            </a:r>
            <a:r>
              <a:rPr/>
              <a:t>scale</a:t>
            </a:r>
            <a:r>
              <a:rPr/>
              <a:t> </a:t>
            </a:r>
            <a:r>
              <a:rPr/>
              <a:t>requires</a:t>
            </a:r>
            <a:r>
              <a:rPr/>
              <a:t> </a:t>
            </a:r>
            <a:r>
              <a:rPr/>
              <a:t>at</a:t>
            </a:r>
            <a:r>
              <a:rPr/>
              <a:t> </a:t>
            </a:r>
            <a:r>
              <a:rPr/>
              <a:t>least</a:t>
            </a:r>
            <a:r>
              <a:rPr/>
              <a:t> </a:t>
            </a:r>
            <a:r>
              <a:rPr/>
              <a:t>five</a:t>
            </a:r>
            <a:r>
              <a:rPr/>
              <a:t> </a:t>
            </a:r>
            <a:r>
              <a:rPr/>
              <a:t>levels</a:t>
            </a:r>
            <a:r>
              <a:rPr/>
              <a:t> </a:t>
            </a:r>
            <a:r>
              <a:rPr/>
              <a:t>accorind</a:t>
            </a:r>
            <a:r>
              <a:rPr/>
              <a:t> </a:t>
            </a:r>
            <a:r>
              <a:rPr/>
              <a:t>to</a:t>
            </a:r>
            <a:r>
              <a:rPr/>
              <a:t> </a:t>
            </a:r>
            <a:r>
              <a:rPr/>
              <a:t>Gliner</a:t>
            </a:r>
            <a:r>
              <a:rPr/>
              <a:t> </a:t>
            </a:r>
            <a:r>
              <a:rPr/>
              <a:t>et</a:t>
            </a:r>
            <a:r>
              <a:rPr/>
              <a:t> </a:t>
            </a:r>
            <a:r>
              <a:rPr/>
              <a:t>al.</a:t>
            </a:r>
          </a:p>
        </p:txBody>
      </p:sp>
      <p:sp>
        <p:nvSpPr>
          <p:cNvPr id="4" name="Slide Number Placeholder 3"/>
          <p:cNvSpPr>
            <a:spLocks noGrp="1"/>
          </p:cNvSpPr>
          <p:nvPr>
            <p:ph type="sldNum" sz="quarter" idx="10"/>
          </p:nvPr>
        </p:nvSpPr>
        <p:spPr/>
        <p:txBody>
          <a:bodyPr/>
          <a:lstStyle/>
          <a:p>
            <a:fld id="{18BDFEC3-8487-43E8-A154-7C12CBC1FFF2}" type="slidenum">
              <a:rPr lang="en-US"/>
              <a:t>169</a:t>
            </a:fld>
            <a:endParaRPr lang="en-US"/>
          </a:p>
        </p:txBody>
      </p:sp>
    </p:spTree>
  </p:cSld>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10.3</a:t>
            </a:r>
            <a:r>
              <a:rPr/>
              <a:t> </a:t>
            </a:r>
            <a:r>
              <a:rPr/>
              <a:t>gives</a:t>
            </a:r>
            <a:r>
              <a:rPr/>
              <a:t> </a:t>
            </a:r>
            <a:r>
              <a:rPr/>
              <a:t>examples</a:t>
            </a:r>
            <a:r>
              <a:rPr/>
              <a:t> </a:t>
            </a:r>
            <a:r>
              <a:rPr/>
              <a:t>of</a:t>
            </a:r>
            <a:r>
              <a:rPr/>
              <a:t> </a:t>
            </a:r>
            <a:r>
              <a:rPr/>
              <a:t>the</a:t>
            </a:r>
            <a:r>
              <a:rPr/>
              <a:t> </a:t>
            </a:r>
            <a:r>
              <a:rPr/>
              <a:t>Gliner</a:t>
            </a:r>
            <a:r>
              <a:rPr/>
              <a:t> </a:t>
            </a:r>
            <a:r>
              <a:rPr/>
              <a:t>et</a:t>
            </a:r>
            <a:r>
              <a:rPr/>
              <a:t> </a:t>
            </a:r>
            <a:r>
              <a:rPr/>
              <a:t>al</a:t>
            </a:r>
            <a:r>
              <a:rPr/>
              <a:t> </a:t>
            </a:r>
            <a:r>
              <a:rPr/>
              <a:t>scales.</a:t>
            </a:r>
          </a:p>
        </p:txBody>
      </p:sp>
      <p:sp>
        <p:nvSpPr>
          <p:cNvPr id="4" name="Slide Number Placeholder 3"/>
          <p:cNvSpPr>
            <a:spLocks noGrp="1"/>
          </p:cNvSpPr>
          <p:nvPr>
            <p:ph type="sldNum" sz="quarter" idx="10"/>
          </p:nvPr>
        </p:nvSpPr>
        <p:spPr/>
        <p:txBody>
          <a:bodyPr/>
          <a:lstStyle/>
          <a:p>
            <a:fld id="{18BDFEC3-8487-43E8-A154-7C12CBC1FFF2}" type="slidenum">
              <a:rPr lang="en-US"/>
              <a:t>170</a:t>
            </a:fld>
            <a:endParaRPr lang="en-US"/>
          </a:p>
        </p:txBody>
      </p:sp>
    </p:spTree>
  </p:cSld>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level</a:t>
            </a:r>
            <a:r>
              <a:rPr/>
              <a:t> </a:t>
            </a:r>
            <a:r>
              <a:rPr/>
              <a:t>of</a:t>
            </a:r>
            <a:r>
              <a:rPr/>
              <a:t> </a:t>
            </a:r>
            <a:r>
              <a:rPr/>
              <a:t>measurement</a:t>
            </a:r>
            <a:r>
              <a:rPr/>
              <a:t> </a:t>
            </a:r>
            <a:r>
              <a:rPr/>
              <a:t>comes</a:t>
            </a:r>
            <a:r>
              <a:rPr/>
              <a:t> </a:t>
            </a:r>
            <a:r>
              <a:rPr/>
              <a:t>from</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in</a:t>
            </a:r>
            <a:r>
              <a:rPr/>
              <a:t> </a:t>
            </a:r>
            <a:r>
              <a:rPr/>
              <a:t>your</a:t>
            </a:r>
            <a:r>
              <a:rPr/>
              <a:t> </a:t>
            </a:r>
            <a:r>
              <a:rPr/>
              <a:t>research.</a:t>
            </a:r>
          </a:p>
          <a:p>
            <a:pPr lvl="0" marL="0" indent="0">
              <a:buNone/>
            </a:pPr>
          </a:p>
          <a:p>
            <a:pPr lvl="0" marL="0" indent="0">
              <a:buNone/>
            </a:pPr>
            <a:r>
              <a:rPr/>
              <a:t>Measurement</a:t>
            </a:r>
            <a:r>
              <a:rPr/>
              <a:t> </a:t>
            </a:r>
            <a:r>
              <a:rPr/>
              <a:t>scales</a:t>
            </a:r>
            <a:r>
              <a:rPr/>
              <a:t> </a:t>
            </a:r>
            <a:r>
              <a:rPr/>
              <a:t>can</a:t>
            </a:r>
            <a:r>
              <a:rPr/>
              <a:t> </a:t>
            </a:r>
            <a:r>
              <a:rPr/>
              <a:t>limit</a:t>
            </a:r>
            <a:r>
              <a:rPr/>
              <a:t> </a:t>
            </a:r>
            <a:r>
              <a:rPr/>
              <a:t>what</a:t>
            </a:r>
            <a:r>
              <a:rPr/>
              <a:t> </a:t>
            </a:r>
            <a:r>
              <a:rPr/>
              <a:t>you</a:t>
            </a:r>
            <a:r>
              <a:rPr/>
              <a:t> </a:t>
            </a:r>
            <a:r>
              <a:rPr/>
              <a:t>can</a:t>
            </a:r>
            <a:r>
              <a:rPr/>
              <a:t> </a:t>
            </a:r>
            <a:r>
              <a:rPr/>
              <a:t>say</a:t>
            </a:r>
            <a:r>
              <a:rPr/>
              <a:t> </a:t>
            </a:r>
            <a:r>
              <a:rPr/>
              <a:t>about</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171</a:t>
            </a:fld>
            <a:endParaRPr lang="en-US"/>
          </a:p>
        </p:txBody>
      </p:sp>
    </p:spTree>
  </p:cSld>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a:t>
            </a:r>
            <a:r>
              <a:rPr/>
              <a:t> </a:t>
            </a:r>
            <a:r>
              <a:rPr/>
              <a:t>back</a:t>
            </a:r>
            <a:r>
              <a:rPr/>
              <a:t> </a:t>
            </a:r>
            <a:r>
              <a:rPr/>
              <a:t>are</a:t>
            </a:r>
            <a:r>
              <a:rPr/>
              <a:t> </a:t>
            </a:r>
            <a:r>
              <a:rPr/>
              <a:t>refer</a:t>
            </a:r>
            <a:r>
              <a:rPr/>
              <a:t> </a:t>
            </a:r>
            <a:r>
              <a:rPr/>
              <a:t>to</a:t>
            </a:r>
            <a:r>
              <a:rPr/>
              <a:t> </a:t>
            </a:r>
            <a:r>
              <a:rPr/>
              <a:t>Figure</a:t>
            </a:r>
            <a:r>
              <a:rPr/>
              <a:t> </a:t>
            </a:r>
            <a:r>
              <a:rPr/>
              <a:t>4.1.</a:t>
            </a:r>
            <a:r>
              <a:rPr/>
              <a:t> </a:t>
            </a:r>
            <a:r>
              <a:rPr/>
              <a:t>Week</a:t>
            </a:r>
            <a:r>
              <a:rPr/>
              <a:t> </a:t>
            </a:r>
            <a:r>
              <a:rPr/>
              <a:t>8</a:t>
            </a:r>
            <a:r>
              <a:rPr/>
              <a:t> </a:t>
            </a:r>
            <a:r>
              <a:rPr/>
              <a:t>activities</a:t>
            </a:r>
            <a:r>
              <a:rPr/>
              <a:t> </a:t>
            </a:r>
            <a:r>
              <a:rPr/>
              <a:t>relate</a:t>
            </a:r>
            <a:r>
              <a:rPr/>
              <a:t> </a:t>
            </a:r>
            <a:r>
              <a:rPr/>
              <a:t>to</a:t>
            </a:r>
            <a:r>
              <a:rPr/>
              <a:t> </a:t>
            </a:r>
            <a:r>
              <a:rPr/>
              <a:t>the</a:t>
            </a:r>
            <a:r>
              <a:rPr/>
              <a:t> </a:t>
            </a:r>
            <a:r>
              <a:rPr/>
              <a:t>exemplar</a:t>
            </a:r>
            <a:r>
              <a:rPr/>
              <a:t> </a:t>
            </a:r>
            <a:r>
              <a:rPr/>
              <a:t>articles.</a:t>
            </a:r>
            <a:r>
              <a:rPr/>
              <a:t> </a:t>
            </a:r>
            <a:r>
              <a:rPr/>
              <a:t>These</a:t>
            </a:r>
            <a:r>
              <a:rPr/>
              <a:t> </a:t>
            </a:r>
            <a:r>
              <a:rPr/>
              <a:t>are</a:t>
            </a:r>
            <a:r>
              <a:rPr/>
              <a:t> </a:t>
            </a:r>
            <a:r>
              <a:rPr/>
              <a:t>on</a:t>
            </a:r>
            <a:r>
              <a:rPr/>
              <a:t> </a:t>
            </a:r>
            <a:r>
              <a:rPr/>
              <a:t>the</a:t>
            </a:r>
            <a:r>
              <a:rPr/>
              <a:t> </a:t>
            </a:r>
            <a:r>
              <a:rPr/>
              <a:t>Canvas</a:t>
            </a:r>
            <a:r>
              <a:rPr/>
              <a:t> </a:t>
            </a:r>
            <a:r>
              <a:rPr/>
              <a:t>site.</a:t>
            </a:r>
            <a:r>
              <a:rPr/>
              <a:t> </a:t>
            </a:r>
            <a:r>
              <a:rPr/>
              <a:t>There</a:t>
            </a:r>
            <a:r>
              <a:rPr/>
              <a:t> </a:t>
            </a:r>
            <a:r>
              <a:rPr/>
              <a:t>are</a:t>
            </a:r>
            <a:r>
              <a:rPr/>
              <a:t> </a:t>
            </a:r>
            <a:r>
              <a:rPr/>
              <a:t>six</a:t>
            </a:r>
            <a:r>
              <a:rPr/>
              <a:t> </a:t>
            </a:r>
            <a:r>
              <a:rPr/>
              <a:t>included.</a:t>
            </a:r>
            <a:r>
              <a:rPr/>
              <a:t> </a:t>
            </a:r>
            <a:r>
              <a:rPr/>
              <a:t>Pick</a:t>
            </a:r>
            <a:r>
              <a:rPr/>
              <a:t> </a:t>
            </a:r>
            <a:r>
              <a:rPr/>
              <a:t>one</a:t>
            </a:r>
            <a:r>
              <a:rPr/>
              <a:t> </a:t>
            </a:r>
            <a:r>
              <a:rPr/>
              <a:t>and</a:t>
            </a:r>
            <a:r>
              <a:rPr/>
              <a:t> </a:t>
            </a:r>
            <a:r>
              <a:rPr/>
              <a:t>get</a:t>
            </a:r>
            <a:r>
              <a:rPr/>
              <a:t> </a:t>
            </a:r>
            <a:r>
              <a:rPr/>
              <a:t>familiar</a:t>
            </a:r>
            <a:r>
              <a:rPr/>
              <a:t> </a:t>
            </a:r>
            <a:r>
              <a:rPr/>
              <a:t>with</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172</a:t>
            </a:fld>
            <a:endParaRPr lang="en-US"/>
          </a:p>
        </p:txBody>
      </p:sp>
    </p:spTree>
  </p:cSld>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extent</a:t>
            </a:r>
            <a:r>
              <a:rPr/>
              <a:t> </a:t>
            </a:r>
            <a:r>
              <a:rPr/>
              <a:t>to</a:t>
            </a:r>
            <a:r>
              <a:rPr/>
              <a:t> </a:t>
            </a:r>
            <a:r>
              <a:rPr/>
              <a:t>which</a:t>
            </a:r>
            <a:r>
              <a:rPr/>
              <a:t> </a:t>
            </a:r>
            <a:r>
              <a:rPr/>
              <a:t>results</a:t>
            </a:r>
            <a:r>
              <a:rPr/>
              <a:t> </a:t>
            </a:r>
            <a:r>
              <a:rPr/>
              <a:t>can</a:t>
            </a:r>
            <a:r>
              <a:rPr/>
              <a:t> </a:t>
            </a:r>
            <a:r>
              <a:rPr/>
              <a:t>be</a:t>
            </a:r>
            <a:r>
              <a:rPr/>
              <a:t> </a:t>
            </a:r>
            <a:r>
              <a:rPr/>
              <a:t>generalized</a:t>
            </a:r>
            <a:r>
              <a:rPr/>
              <a:t> </a:t>
            </a:r>
            <a:r>
              <a:rPr/>
              <a:t>beyond</a:t>
            </a:r>
            <a:r>
              <a:rPr/>
              <a:t> </a:t>
            </a:r>
            <a:r>
              <a:rPr/>
              <a:t>this</a:t>
            </a:r>
            <a:r>
              <a:rPr/>
              <a:t> </a:t>
            </a:r>
            <a:r>
              <a:rPr/>
              <a:t>study.</a:t>
            </a:r>
            <a:r>
              <a:rPr/>
              <a:t> </a:t>
            </a:r>
            <a:r>
              <a:rPr/>
              <a:t>Extrapolate</a:t>
            </a:r>
            <a:r>
              <a:rPr/>
              <a:t> </a:t>
            </a:r>
            <a:r>
              <a:rPr/>
              <a:t>to</a:t>
            </a:r>
            <a:r>
              <a:rPr/>
              <a:t> </a:t>
            </a:r>
            <a:r>
              <a:rPr/>
              <a:t>the</a:t>
            </a:r>
            <a:r>
              <a:rPr/>
              <a:t> </a:t>
            </a:r>
            <a:r>
              <a:rPr/>
              <a:t>bigger</a:t>
            </a:r>
            <a:r>
              <a:rPr/>
              <a:t> </a:t>
            </a:r>
            <a:r>
              <a:rPr/>
              <a:t>world.</a:t>
            </a:r>
          </a:p>
          <a:p>
            <a:pPr lvl="0" marL="0" indent="0">
              <a:buNone/>
            </a:pPr>
          </a:p>
          <a:p>
            <a:pPr lvl="0" marL="0" indent="0">
              <a:buNone/>
            </a:pPr>
            <a:r>
              <a:rPr/>
              <a:t>Evaluating</a:t>
            </a:r>
            <a:r>
              <a:rPr/>
              <a:t> </a:t>
            </a:r>
            <a:r>
              <a:rPr/>
              <a:t>freamework</a:t>
            </a:r>
            <a:r>
              <a:rPr/>
              <a:t> </a:t>
            </a:r>
            <a:r>
              <a:rPr/>
              <a:t>(questions</a:t>
            </a:r>
            <a:r>
              <a:rPr/>
              <a:t> </a:t>
            </a:r>
            <a:r>
              <a:rPr/>
              <a:t>14</a:t>
            </a:r>
            <a:r>
              <a:rPr/>
              <a:t> </a:t>
            </a:r>
            <a:r>
              <a:rPr/>
              <a:t>and</a:t>
            </a:r>
            <a:r>
              <a:rPr/>
              <a:t> </a:t>
            </a:r>
            <a:r>
              <a:rPr/>
              <a:t>15).</a:t>
            </a:r>
          </a:p>
          <a:p>
            <a:pPr lvl="0" marL="0" indent="0">
              <a:buNone/>
            </a:pPr>
          </a:p>
          <a:p>
            <a:pPr lvl="0" marL="0" indent="0">
              <a:buNone/>
            </a:pPr>
            <a:r>
              <a:rPr/>
              <a:t>Population:</a:t>
            </a:r>
            <a:r>
              <a:rPr/>
              <a:t> </a:t>
            </a:r>
            <a:r>
              <a:rPr/>
              <a:t>how</a:t>
            </a:r>
            <a:r>
              <a:rPr/>
              <a:t> </a:t>
            </a:r>
            <a:r>
              <a:rPr/>
              <a:t>participants</a:t>
            </a:r>
            <a:r>
              <a:rPr/>
              <a:t> </a:t>
            </a:r>
            <a:r>
              <a:rPr/>
              <a:t>were</a:t>
            </a:r>
            <a:r>
              <a:rPr/>
              <a:t> </a:t>
            </a:r>
            <a:r>
              <a:rPr/>
              <a:t>selected.</a:t>
            </a:r>
          </a:p>
          <a:p>
            <a:pPr lvl="0" marL="0" indent="0">
              <a:buNone/>
            </a:pPr>
          </a:p>
          <a:p>
            <a:pPr lvl="0" marL="0" indent="0">
              <a:buNone/>
            </a:pPr>
            <a:r>
              <a:rPr/>
              <a:t>Ecologic</a:t>
            </a:r>
            <a:r>
              <a:rPr/>
              <a:t> </a:t>
            </a:r>
            <a:r>
              <a:rPr/>
              <a:t>validity:</a:t>
            </a:r>
            <a:r>
              <a:rPr/>
              <a:t> </a:t>
            </a:r>
            <a:r>
              <a:rPr/>
              <a:t>the</a:t>
            </a:r>
            <a:r>
              <a:rPr/>
              <a:t> </a:t>
            </a:r>
            <a:r>
              <a:rPr/>
              <a:t>more</a:t>
            </a:r>
            <a:r>
              <a:rPr/>
              <a:t> </a:t>
            </a:r>
            <a:r>
              <a:rPr/>
              <a:t>control</a:t>
            </a:r>
            <a:r>
              <a:rPr/>
              <a:t> </a:t>
            </a:r>
            <a:r>
              <a:rPr/>
              <a:t>you</a:t>
            </a:r>
            <a:r>
              <a:rPr/>
              <a:t> </a:t>
            </a:r>
            <a:r>
              <a:rPr/>
              <a:t>have,</a:t>
            </a:r>
            <a:r>
              <a:rPr/>
              <a:t> </a:t>
            </a:r>
            <a:r>
              <a:rPr/>
              <a:t>the</a:t>
            </a:r>
            <a:r>
              <a:rPr/>
              <a:t> </a:t>
            </a:r>
            <a:r>
              <a:rPr/>
              <a:t>better</a:t>
            </a:r>
            <a:r>
              <a:rPr/>
              <a:t> </a:t>
            </a:r>
            <a:r>
              <a:rPr/>
              <a:t>the</a:t>
            </a:r>
            <a:r>
              <a:rPr/>
              <a:t> </a:t>
            </a:r>
            <a:r>
              <a:rPr/>
              <a:t>internal</a:t>
            </a:r>
            <a:r>
              <a:rPr/>
              <a:t> </a:t>
            </a:r>
            <a:r>
              <a:rPr/>
              <a:t>validity</a:t>
            </a:r>
            <a:r>
              <a:rPr/>
              <a:t> </a:t>
            </a:r>
            <a:r>
              <a:rPr/>
              <a:t>but</a:t>
            </a:r>
            <a:r>
              <a:rPr/>
              <a:t> </a:t>
            </a:r>
            <a:r>
              <a:rPr/>
              <a:t>the</a:t>
            </a:r>
            <a:r>
              <a:rPr/>
              <a:t> </a:t>
            </a:r>
            <a:r>
              <a:rPr/>
              <a:t>less</a:t>
            </a:r>
            <a:r>
              <a:rPr/>
              <a:t> </a:t>
            </a:r>
            <a:r>
              <a:rPr/>
              <a:t>like</a:t>
            </a:r>
            <a:r>
              <a:rPr/>
              <a:t> </a:t>
            </a:r>
            <a:r>
              <a:rPr/>
              <a:t>it</a:t>
            </a:r>
            <a:r>
              <a:rPr/>
              <a:t> </a:t>
            </a:r>
            <a:r>
              <a:rPr/>
              <a:t>is</a:t>
            </a:r>
            <a:r>
              <a:rPr/>
              <a:t> </a:t>
            </a:r>
            <a:r>
              <a:rPr/>
              <a:t>for</a:t>
            </a:r>
            <a:r>
              <a:rPr/>
              <a:t> </a:t>
            </a:r>
            <a:r>
              <a:rPr/>
              <a:t>real</a:t>
            </a:r>
            <a:r>
              <a:rPr/>
              <a:t> </a:t>
            </a:r>
            <a:r>
              <a:rPr/>
              <a:t>world.</a:t>
            </a:r>
            <a:r>
              <a:rPr/>
              <a:t> </a:t>
            </a:r>
            <a:r>
              <a:rPr/>
              <a:t>The</a:t>
            </a:r>
            <a:r>
              <a:rPr/>
              <a:t> </a:t>
            </a:r>
            <a:r>
              <a:rPr/>
              <a:t>naturalness</a:t>
            </a:r>
            <a:r>
              <a:rPr/>
              <a:t> </a:t>
            </a:r>
            <a:r>
              <a:rPr/>
              <a:t>of</a:t>
            </a:r>
            <a:r>
              <a:rPr/>
              <a:t> </a:t>
            </a:r>
            <a:r>
              <a:rPr/>
              <a:t>the</a:t>
            </a:r>
            <a:r>
              <a:rPr/>
              <a:t> </a:t>
            </a:r>
            <a:r>
              <a:rPr/>
              <a:t>setting,</a:t>
            </a:r>
            <a:r>
              <a:rPr/>
              <a:t> </a:t>
            </a:r>
            <a:r>
              <a:rPr/>
              <a:t>rapport.</a:t>
            </a:r>
          </a:p>
          <a:p>
            <a:pPr lvl="0" marL="0" indent="0">
              <a:buNone/>
            </a:pPr>
          </a:p>
          <a:p>
            <a:pPr lvl="0" marL="0" indent="0">
              <a:buNone/>
            </a:pPr>
            <a:r>
              <a:rPr/>
              <a:t>Figure</a:t>
            </a:r>
            <a:r>
              <a:rPr/>
              <a:t> </a:t>
            </a:r>
            <a:r>
              <a:rPr/>
              <a:t>9.3.</a:t>
            </a:r>
          </a:p>
        </p:txBody>
      </p:sp>
      <p:sp>
        <p:nvSpPr>
          <p:cNvPr id="4" name="Slide Number Placeholder 3"/>
          <p:cNvSpPr>
            <a:spLocks noGrp="1"/>
          </p:cNvSpPr>
          <p:nvPr>
            <p:ph type="sldNum" sz="quarter" idx="10"/>
          </p:nvPr>
        </p:nvSpPr>
        <p:spPr/>
        <p:txBody>
          <a:bodyPr/>
          <a:lstStyle/>
          <a:p>
            <a:fld id="{18BDFEC3-8487-43E8-A154-7C12CBC1FFF2}" type="slidenum">
              <a:rPr lang="en-US"/>
              <a:t>176</a:t>
            </a:fld>
            <a:endParaRPr lang="en-US"/>
          </a:p>
        </p:txBody>
      </p:sp>
    </p:spTree>
  </p:cSld>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9.4.</a:t>
            </a:r>
            <a:r>
              <a:rPr/>
              <a:t> </a:t>
            </a:r>
            <a:r>
              <a:rPr/>
              <a:t>External</a:t>
            </a:r>
            <a:r>
              <a:rPr/>
              <a:t> </a:t>
            </a:r>
            <a:r>
              <a:rPr/>
              <a:t>validity</a:t>
            </a:r>
            <a:r>
              <a:rPr/>
              <a:t> </a:t>
            </a:r>
            <a:r>
              <a:rPr/>
              <a:t>is</a:t>
            </a:r>
            <a:r>
              <a:rPr/>
              <a:t> </a:t>
            </a:r>
            <a:r>
              <a:rPr/>
              <a:t>influenced</a:t>
            </a:r>
            <a:r>
              <a:rPr/>
              <a:t> </a:t>
            </a:r>
            <a:r>
              <a:rPr/>
              <a:t>by</a:t>
            </a:r>
            <a:r>
              <a:rPr/>
              <a:t> </a:t>
            </a:r>
            <a:r>
              <a:rPr/>
              <a:t>the</a:t>
            </a:r>
            <a:r>
              <a:rPr/>
              <a:t> </a:t>
            </a:r>
            <a:r>
              <a:rPr/>
              <a:t>sampling</a:t>
            </a:r>
            <a:r>
              <a:rPr/>
              <a:t> </a:t>
            </a:r>
            <a:r>
              <a:rPr/>
              <a:t>process.</a:t>
            </a:r>
            <a:r>
              <a:rPr/>
              <a:t> </a:t>
            </a:r>
            <a:r>
              <a:rPr/>
              <a:t>Internal</a:t>
            </a:r>
            <a:r>
              <a:rPr/>
              <a:t> </a:t>
            </a:r>
            <a:r>
              <a:rPr/>
              <a:t>validity</a:t>
            </a:r>
            <a:r>
              <a:rPr/>
              <a:t> </a:t>
            </a:r>
            <a:r>
              <a:rPr/>
              <a:t>is</a:t>
            </a:r>
            <a:r>
              <a:rPr/>
              <a:t> </a:t>
            </a:r>
            <a:r>
              <a:rPr/>
              <a:t>influenced</a:t>
            </a:r>
            <a:r>
              <a:rPr/>
              <a:t> </a:t>
            </a:r>
            <a:r>
              <a:rPr/>
              <a:t>by</a:t>
            </a:r>
            <a:r>
              <a:rPr/>
              <a:t> </a:t>
            </a:r>
            <a:r>
              <a:rPr/>
              <a:t>the</a:t>
            </a:r>
            <a:r>
              <a:rPr/>
              <a:t> </a:t>
            </a:r>
            <a:r>
              <a:rPr/>
              <a:t>allocation</a:t>
            </a:r>
            <a:r>
              <a:rPr/>
              <a:t> </a:t>
            </a:r>
            <a:r>
              <a:rPr/>
              <a:t>of</a:t>
            </a:r>
            <a:r>
              <a:rPr/>
              <a:t> </a:t>
            </a:r>
            <a:r>
              <a:rPr/>
              <a:t>this</a:t>
            </a:r>
            <a:r>
              <a:rPr/>
              <a:t> </a:t>
            </a:r>
            <a:r>
              <a:rPr/>
              <a:t>sample</a:t>
            </a:r>
            <a:r>
              <a:rPr/>
              <a:t> </a:t>
            </a:r>
            <a:r>
              <a:rPr/>
              <a:t>to</a:t>
            </a:r>
            <a:r>
              <a:rPr/>
              <a:t> </a:t>
            </a:r>
            <a:r>
              <a:rPr/>
              <a:t>treatment</a:t>
            </a:r>
            <a:r>
              <a:rPr/>
              <a:t> </a:t>
            </a:r>
            <a:r>
              <a:rPr/>
              <a:t>groups.</a:t>
            </a:r>
          </a:p>
        </p:txBody>
      </p:sp>
      <p:sp>
        <p:nvSpPr>
          <p:cNvPr id="4" name="Slide Number Placeholder 3"/>
          <p:cNvSpPr>
            <a:spLocks noGrp="1"/>
          </p:cNvSpPr>
          <p:nvPr>
            <p:ph type="sldNum" sz="quarter" idx="10"/>
          </p:nvPr>
        </p:nvSpPr>
        <p:spPr/>
        <p:txBody>
          <a:bodyPr/>
          <a:lstStyle/>
          <a:p>
            <a:fld id="{18BDFEC3-8487-43E8-A154-7C12CBC1FFF2}" type="slidenum">
              <a:rPr lang="en-US"/>
              <a:t>180</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could</a:t>
            </a:r>
            <a:r>
              <a:rPr/>
              <a:t> </a:t>
            </a:r>
            <a:r>
              <a:rPr/>
              <a:t>split</a:t>
            </a:r>
            <a:r>
              <a:rPr/>
              <a:t> </a:t>
            </a:r>
            <a:r>
              <a:rPr/>
              <a:t>this</a:t>
            </a:r>
            <a:r>
              <a:rPr/>
              <a:t> </a:t>
            </a:r>
            <a:r>
              <a:rPr/>
              <a:t>into</a:t>
            </a:r>
            <a:r>
              <a:rPr/>
              <a:t> </a:t>
            </a:r>
            <a:r>
              <a:rPr/>
              <a:t>three</a:t>
            </a:r>
            <a:r>
              <a:rPr/>
              <a:t> </a:t>
            </a:r>
            <a:r>
              <a:rPr/>
              <a:t>columns,</a:t>
            </a:r>
            <a:r>
              <a:rPr/>
              <a:t> </a:t>
            </a:r>
            <a:r>
              <a:rPr/>
              <a:t>putting</a:t>
            </a:r>
            <a:r>
              <a:rPr/>
              <a:t> </a:t>
            </a:r>
            <a:r>
              <a:rPr/>
              <a:t>the</a:t>
            </a:r>
            <a:r>
              <a:rPr/>
              <a:t> </a:t>
            </a:r>
            <a:r>
              <a:rPr/>
              <a:t>first</a:t>
            </a:r>
            <a:r>
              <a:rPr/>
              <a:t> </a:t>
            </a:r>
            <a:r>
              <a:rPr/>
              <a:t>selection</a:t>
            </a:r>
            <a:r>
              <a:rPr/>
              <a:t> </a:t>
            </a:r>
            <a:r>
              <a:rPr/>
              <a:t>in</a:t>
            </a:r>
            <a:r>
              <a:rPr/>
              <a:t> </a:t>
            </a:r>
            <a:r>
              <a:rPr/>
              <a:t>the</a:t>
            </a:r>
            <a:r>
              <a:rPr/>
              <a:t> </a:t>
            </a:r>
            <a:r>
              <a:rPr/>
              <a:t>first</a:t>
            </a:r>
            <a:r>
              <a:rPr/>
              <a:t> </a:t>
            </a:r>
            <a:r>
              <a:rPr/>
              <a:t>column,</a:t>
            </a:r>
            <a:r>
              <a:rPr/>
              <a:t> </a:t>
            </a:r>
            <a:r>
              <a:rPr/>
              <a:t>the</a:t>
            </a:r>
            <a:r>
              <a:rPr/>
              <a:t> </a:t>
            </a:r>
            <a:r>
              <a:rPr/>
              <a:t>second</a:t>
            </a:r>
            <a:r>
              <a:rPr/>
              <a:t> </a:t>
            </a:r>
            <a:r>
              <a:rPr/>
              <a:t>selection</a:t>
            </a:r>
            <a:r>
              <a:rPr/>
              <a:t> </a:t>
            </a:r>
            <a:r>
              <a:rPr/>
              <a:t>in</a:t>
            </a:r>
            <a:r>
              <a:rPr/>
              <a:t> </a:t>
            </a:r>
            <a:r>
              <a:rPr/>
              <a:t>the</a:t>
            </a:r>
            <a:r>
              <a:rPr/>
              <a:t> </a:t>
            </a:r>
            <a:r>
              <a:rPr/>
              <a:t>second</a:t>
            </a:r>
            <a:r>
              <a:rPr/>
              <a:t> </a:t>
            </a:r>
            <a:r>
              <a:rPr/>
              <a:t>column,</a:t>
            </a:r>
            <a:r>
              <a:rPr/>
              <a:t> </a:t>
            </a:r>
            <a:r>
              <a:rPr/>
              <a:t>and</a:t>
            </a:r>
            <a:r>
              <a:rPr/>
              <a:t> </a:t>
            </a:r>
            <a:r>
              <a:rPr/>
              <a:t>the</a:t>
            </a:r>
            <a:r>
              <a:rPr/>
              <a:t> </a:t>
            </a:r>
            <a:r>
              <a:rPr/>
              <a:t>third</a:t>
            </a:r>
            <a:r>
              <a:rPr/>
              <a:t> </a:t>
            </a:r>
            <a:r>
              <a:rPr/>
              <a:t>selection</a:t>
            </a:r>
            <a:r>
              <a:rPr/>
              <a:t> </a:t>
            </a:r>
            <a:r>
              <a:rPr/>
              <a:t>in</a:t>
            </a:r>
            <a:r>
              <a:rPr/>
              <a:t> </a:t>
            </a:r>
            <a:r>
              <a:rPr/>
              <a:t>the</a:t>
            </a:r>
            <a:r>
              <a:rPr/>
              <a:t> </a:t>
            </a:r>
            <a:r>
              <a:rPr/>
              <a:t>third</a:t>
            </a:r>
            <a:r>
              <a:rPr/>
              <a:t> </a:t>
            </a:r>
            <a:r>
              <a:rPr/>
              <a:t>column.</a:t>
            </a:r>
          </a:p>
          <a:p>
            <a:pPr lvl="0" marL="0" indent="0">
              <a:buNone/>
            </a:pPr>
          </a:p>
          <a:p>
            <a:pPr lvl="0" marL="0" indent="0">
              <a:buNone/>
            </a:pPr>
            <a:r>
              <a:rPr/>
              <a:t>This</a:t>
            </a:r>
            <a:r>
              <a:rPr/>
              <a:t> </a:t>
            </a:r>
            <a:r>
              <a:rPr/>
              <a:t>is</a:t>
            </a:r>
            <a:r>
              <a:rPr/>
              <a:t> </a:t>
            </a:r>
            <a:r>
              <a:rPr/>
              <a:t>a</a:t>
            </a:r>
            <a:r>
              <a:rPr/>
              <a:t> </a:t>
            </a:r>
            <a:r>
              <a:rPr/>
              <a:t>bit</a:t>
            </a:r>
            <a:r>
              <a:rPr/>
              <a:t> </a:t>
            </a:r>
            <a:r>
              <a:rPr/>
              <a:t>better,</a:t>
            </a:r>
            <a:r>
              <a:rPr/>
              <a:t> </a:t>
            </a:r>
            <a:r>
              <a:rPr/>
              <a:t>but</a:t>
            </a:r>
            <a:r>
              <a:rPr/>
              <a:t> </a:t>
            </a:r>
            <a:r>
              <a:rPr/>
              <a:t>there</a:t>
            </a:r>
            <a:r>
              <a:rPr/>
              <a:t> </a:t>
            </a:r>
            <a:r>
              <a:rPr/>
              <a:t>are</a:t>
            </a:r>
            <a:r>
              <a:rPr/>
              <a:t> </a:t>
            </a:r>
            <a:r>
              <a:rPr/>
              <a:t>still</a:t>
            </a:r>
            <a:r>
              <a:rPr/>
              <a:t> </a:t>
            </a:r>
            <a:r>
              <a:rPr/>
              <a:t>some</a:t>
            </a:r>
            <a:r>
              <a:rPr/>
              <a:t> </a:t>
            </a:r>
            <a:r>
              <a:rPr/>
              <a:t>problems.</a:t>
            </a:r>
          </a:p>
          <a:p>
            <a:pPr lvl="0" marL="0" indent="0">
              <a:buNone/>
            </a:pPr>
          </a:p>
          <a:p>
            <a:pPr lvl="0" marL="0" indent="0">
              <a:buNone/>
            </a:pPr>
            <a:r>
              <a:rPr/>
              <a:t>This</a:t>
            </a:r>
            <a:r>
              <a:rPr/>
              <a:t> </a:t>
            </a:r>
            <a:r>
              <a:rPr/>
              <a:t>format</a:t>
            </a:r>
            <a:r>
              <a:rPr/>
              <a:t> </a:t>
            </a:r>
            <a:r>
              <a:rPr/>
              <a:t>produces</a:t>
            </a:r>
            <a:r>
              <a:rPr/>
              <a:t> </a:t>
            </a:r>
            <a:r>
              <a:rPr/>
              <a:t>some</a:t>
            </a:r>
            <a:r>
              <a:rPr/>
              <a:t> </a:t>
            </a:r>
            <a:r>
              <a:rPr/>
              <a:t>unneeded</a:t>
            </a:r>
            <a:r>
              <a:rPr/>
              <a:t> </a:t>
            </a:r>
            <a:r>
              <a:rPr/>
              <a:t>missing</a:t>
            </a:r>
            <a:r>
              <a:rPr/>
              <a:t> </a:t>
            </a:r>
            <a:r>
              <a:rPr/>
              <a:t>values,</a:t>
            </a:r>
            <a:r>
              <a:rPr/>
              <a:t> </a:t>
            </a:r>
            <a:r>
              <a:rPr/>
              <a:t>such</a:t>
            </a:r>
            <a:r>
              <a:rPr/>
              <a:t> </a:t>
            </a:r>
            <a:r>
              <a:rPr/>
              <a:t>as</a:t>
            </a:r>
            <a:r>
              <a:rPr/>
              <a:t> </a:t>
            </a:r>
            <a:r>
              <a:rPr/>
              <a:t>for</a:t>
            </a:r>
            <a:r>
              <a:rPr/>
              <a:t> </a:t>
            </a:r>
            <a:r>
              <a:rPr/>
              <a:t>the</a:t>
            </a:r>
            <a:r>
              <a:rPr/>
              <a:t> </a:t>
            </a:r>
            <a:r>
              <a:rPr/>
              <a:t>patient</a:t>
            </a:r>
            <a:r>
              <a:rPr/>
              <a:t> </a:t>
            </a:r>
            <a:r>
              <a:rPr/>
              <a:t>who</a:t>
            </a:r>
            <a:r>
              <a:rPr/>
              <a:t> </a:t>
            </a:r>
            <a:r>
              <a:rPr/>
              <a:t>has</a:t>
            </a:r>
            <a:r>
              <a:rPr/>
              <a:t> </a:t>
            </a:r>
            <a:r>
              <a:rPr/>
              <a:t>less</a:t>
            </a:r>
            <a:r>
              <a:rPr/>
              <a:t> </a:t>
            </a:r>
            <a:r>
              <a:rPr/>
              <a:t>than</a:t>
            </a:r>
            <a:r>
              <a:rPr/>
              <a:t> </a:t>
            </a:r>
            <a:r>
              <a:rPr/>
              <a:t>three</a:t>
            </a:r>
            <a:r>
              <a:rPr/>
              <a:t> </a:t>
            </a:r>
            <a:r>
              <a:rPr/>
              <a:t>favorite</a:t>
            </a:r>
            <a:r>
              <a:rPr/>
              <a:t> </a:t>
            </a:r>
            <a:r>
              <a:rPr/>
              <a:t>things.</a:t>
            </a:r>
          </a:p>
          <a:p>
            <a:pPr lvl="0" marL="0" indent="0">
              <a:buNone/>
            </a:pPr>
          </a:p>
          <a:p>
            <a:pPr lvl="0" marL="0" indent="0">
              <a:buNone/>
            </a:pPr>
            <a:r>
              <a:rPr/>
              <a:t>If</a:t>
            </a:r>
            <a:r>
              <a:rPr/>
              <a:t> </a:t>
            </a:r>
            <a:r>
              <a:rPr/>
              <a:t>you</a:t>
            </a:r>
            <a:r>
              <a:rPr/>
              <a:t> </a:t>
            </a:r>
            <a:r>
              <a:rPr/>
              <a:t>find</a:t>
            </a:r>
            <a:r>
              <a:rPr/>
              <a:t> </a:t>
            </a:r>
            <a:r>
              <a:rPr/>
              <a:t>out</a:t>
            </a:r>
            <a:r>
              <a:rPr/>
              <a:t> </a:t>
            </a:r>
            <a:r>
              <a:rPr/>
              <a:t>halfway</a:t>
            </a:r>
            <a:r>
              <a:rPr/>
              <a:t> </a:t>
            </a:r>
            <a:r>
              <a:rPr/>
              <a:t>through</a:t>
            </a:r>
            <a:r>
              <a:rPr/>
              <a:t> </a:t>
            </a:r>
            <a:r>
              <a:rPr/>
              <a:t>the</a:t>
            </a:r>
            <a:r>
              <a:rPr/>
              <a:t> </a:t>
            </a:r>
            <a:r>
              <a:rPr/>
              <a:t>survey</a:t>
            </a:r>
            <a:r>
              <a:rPr/>
              <a:t> </a:t>
            </a:r>
            <a:r>
              <a:rPr/>
              <a:t>that</a:t>
            </a:r>
            <a:r>
              <a:rPr/>
              <a:t> </a:t>
            </a:r>
            <a:r>
              <a:rPr/>
              <a:t>someone</a:t>
            </a:r>
            <a:r>
              <a:rPr/>
              <a:t> </a:t>
            </a:r>
            <a:r>
              <a:rPr/>
              <a:t>chose</a:t>
            </a:r>
            <a:r>
              <a:rPr/>
              <a:t> </a:t>
            </a:r>
            <a:r>
              <a:rPr/>
              <a:t>all</a:t>
            </a:r>
            <a:r>
              <a:rPr/>
              <a:t> </a:t>
            </a:r>
            <a:r>
              <a:rPr/>
              <a:t>four</a:t>
            </a:r>
            <a:r>
              <a:rPr/>
              <a:t> </a:t>
            </a:r>
            <a:r>
              <a:rPr/>
              <a:t>favorite</a:t>
            </a:r>
            <a:r>
              <a:rPr/>
              <a:t> </a:t>
            </a:r>
            <a:r>
              <a:rPr/>
              <a:t>things,</a:t>
            </a:r>
            <a:r>
              <a:rPr/>
              <a:t> </a:t>
            </a:r>
            <a:r>
              <a:rPr/>
              <a:t>you’d</a:t>
            </a:r>
            <a:r>
              <a:rPr/>
              <a:t> </a:t>
            </a:r>
            <a:r>
              <a:rPr/>
              <a:t>have</a:t>
            </a:r>
            <a:r>
              <a:rPr/>
              <a:t> </a:t>
            </a:r>
            <a:r>
              <a:rPr/>
              <a:t>to</a:t>
            </a:r>
            <a:r>
              <a:rPr/>
              <a:t> </a:t>
            </a:r>
            <a:r>
              <a:rPr/>
              <a:t>go</a:t>
            </a:r>
            <a:r>
              <a:rPr/>
              <a:t> </a:t>
            </a:r>
            <a:r>
              <a:rPr/>
              <a:t>back</a:t>
            </a:r>
            <a:r>
              <a:rPr/>
              <a:t> </a:t>
            </a:r>
            <a:r>
              <a:rPr/>
              <a:t>and</a:t>
            </a:r>
            <a:r>
              <a:rPr/>
              <a:t> </a:t>
            </a:r>
            <a:r>
              <a:rPr/>
              <a:t>add</a:t>
            </a:r>
            <a:r>
              <a:rPr/>
              <a:t> </a:t>
            </a:r>
            <a:r>
              <a:rPr/>
              <a:t>a</a:t>
            </a:r>
            <a:r>
              <a:rPr/>
              <a:t> </a:t>
            </a:r>
            <a:r>
              <a:rPr/>
              <a:t>new</a:t>
            </a:r>
            <a:r>
              <a:rPr/>
              <a:t> </a:t>
            </a:r>
            <a:r>
              <a:rPr/>
              <a:t>column.</a:t>
            </a:r>
          </a:p>
          <a:p>
            <a:pPr lvl="0" marL="0" indent="0">
              <a:buNone/>
            </a:pPr>
          </a:p>
          <a:p>
            <a:pPr lvl="0" marL="0" indent="0">
              <a:buNone/>
            </a:pPr>
            <a:r>
              <a:rPr/>
              <a:t>This</a:t>
            </a:r>
            <a:r>
              <a:rPr/>
              <a:t> </a:t>
            </a:r>
            <a:r>
              <a:rPr/>
              <a:t>format</a:t>
            </a:r>
            <a:r>
              <a:rPr/>
              <a:t> </a:t>
            </a:r>
            <a:r>
              <a:rPr/>
              <a:t>is</a:t>
            </a:r>
            <a:r>
              <a:rPr/>
              <a:t> </a:t>
            </a:r>
            <a:r>
              <a:rPr/>
              <a:t>also</a:t>
            </a:r>
            <a:r>
              <a:rPr/>
              <a:t> </a:t>
            </a:r>
            <a:r>
              <a:rPr/>
              <a:t>a</a:t>
            </a:r>
            <a:r>
              <a:rPr/>
              <a:t> </a:t>
            </a:r>
            <a:r>
              <a:rPr/>
              <a:t>bit</a:t>
            </a:r>
            <a:r>
              <a:rPr/>
              <a:t> </a:t>
            </a:r>
            <a:r>
              <a:rPr/>
              <a:t>tricky.</a:t>
            </a:r>
            <a:r>
              <a:rPr/>
              <a:t> </a:t>
            </a:r>
            <a:r>
              <a:rPr/>
              <a:t>Notice</a:t>
            </a:r>
            <a:r>
              <a:rPr/>
              <a:t> </a:t>
            </a:r>
            <a:r>
              <a:rPr/>
              <a:t>how</a:t>
            </a:r>
            <a:r>
              <a:rPr/>
              <a:t> </a:t>
            </a:r>
            <a:r>
              <a:rPr/>
              <a:t>even</a:t>
            </a:r>
            <a:r>
              <a:rPr/>
              <a:t> </a:t>
            </a:r>
            <a:r>
              <a:rPr/>
              <a:t>though</a:t>
            </a:r>
            <a:r>
              <a:rPr/>
              <a:t> </a:t>
            </a:r>
            <a:r>
              <a:rPr/>
              <a:t>all</a:t>
            </a:r>
            <a:r>
              <a:rPr/>
              <a:t> </a:t>
            </a:r>
            <a:r>
              <a:rPr/>
              <a:t>three</a:t>
            </a:r>
            <a:r>
              <a:rPr/>
              <a:t> </a:t>
            </a:r>
            <a:r>
              <a:rPr/>
              <a:t>patients</a:t>
            </a:r>
            <a:r>
              <a:rPr/>
              <a:t> </a:t>
            </a:r>
            <a:r>
              <a:rPr/>
              <a:t>selected</a:t>
            </a:r>
            <a:r>
              <a:rPr/>
              <a:t> </a:t>
            </a:r>
            <a:r>
              <a:rPr/>
              <a:t>c,</a:t>
            </a:r>
            <a:r>
              <a:rPr/>
              <a:t> </a:t>
            </a:r>
            <a:r>
              <a:rPr/>
              <a:t>the</a:t>
            </a:r>
            <a:r>
              <a:rPr/>
              <a:t> </a:t>
            </a:r>
            <a:r>
              <a:rPr/>
              <a:t>letter</a:t>
            </a:r>
            <a:r>
              <a:rPr/>
              <a:t> </a:t>
            </a:r>
            <a:r>
              <a:rPr/>
              <a:t>appears</a:t>
            </a:r>
            <a:r>
              <a:rPr/>
              <a:t> </a:t>
            </a:r>
            <a:r>
              <a:rPr/>
              <a:t>once</a:t>
            </a:r>
            <a:r>
              <a:rPr/>
              <a:t> </a:t>
            </a:r>
            <a:r>
              <a:rPr/>
              <a:t>in</a:t>
            </a:r>
            <a:r>
              <a:rPr/>
              <a:t> </a:t>
            </a:r>
            <a:r>
              <a:rPr/>
              <a:t>the</a:t>
            </a:r>
            <a:r>
              <a:rPr/>
              <a:t> </a:t>
            </a:r>
            <a:r>
              <a:rPr/>
              <a:t>third</a:t>
            </a:r>
            <a:r>
              <a:rPr/>
              <a:t> </a:t>
            </a:r>
            <a:r>
              <a:rPr/>
              <a:t>column,</a:t>
            </a:r>
            <a:r>
              <a:rPr/>
              <a:t> </a:t>
            </a:r>
            <a:r>
              <a:rPr/>
              <a:t>once</a:t>
            </a:r>
            <a:r>
              <a:rPr/>
              <a:t> </a:t>
            </a:r>
            <a:r>
              <a:rPr/>
              <a:t>in</a:t>
            </a:r>
            <a:r>
              <a:rPr/>
              <a:t> </a:t>
            </a:r>
            <a:r>
              <a:rPr/>
              <a:t>the</a:t>
            </a:r>
            <a:r>
              <a:rPr/>
              <a:t> </a:t>
            </a:r>
            <a:r>
              <a:rPr/>
              <a:t>second</a:t>
            </a:r>
            <a:r>
              <a:rPr/>
              <a:t> </a:t>
            </a:r>
            <a:r>
              <a:rPr/>
              <a:t>column,</a:t>
            </a:r>
            <a:r>
              <a:rPr/>
              <a:t> </a:t>
            </a:r>
            <a:r>
              <a:rPr/>
              <a:t>and</a:t>
            </a:r>
            <a:r>
              <a:rPr/>
              <a:t> </a:t>
            </a:r>
            <a:r>
              <a:rPr/>
              <a:t>once</a:t>
            </a:r>
            <a:r>
              <a:rPr/>
              <a:t> </a:t>
            </a:r>
            <a:r>
              <a:rPr/>
              <a:t>in</a:t>
            </a:r>
            <a:r>
              <a:rPr/>
              <a:t> </a:t>
            </a:r>
            <a:r>
              <a:rPr/>
              <a:t>the</a:t>
            </a:r>
            <a:r>
              <a:rPr/>
              <a:t> </a:t>
            </a:r>
            <a:r>
              <a:rPr/>
              <a:t>first</a:t>
            </a:r>
            <a:r>
              <a:rPr/>
              <a:t> </a:t>
            </a:r>
            <a:r>
              <a:rPr/>
              <a:t>column.</a:t>
            </a:r>
            <a:r>
              <a:rPr/>
              <a:t> </a:t>
            </a:r>
            <a:r>
              <a:rPr/>
              <a:t>If</a:t>
            </a:r>
            <a:r>
              <a:rPr/>
              <a:t> </a:t>
            </a:r>
            <a:r>
              <a:rPr/>
              <a:t>you</a:t>
            </a:r>
            <a:r>
              <a:rPr/>
              <a:t> </a:t>
            </a:r>
            <a:r>
              <a:rPr/>
              <a:t>wanted</a:t>
            </a:r>
            <a:r>
              <a:rPr/>
              <a:t> </a:t>
            </a:r>
            <a:r>
              <a:rPr/>
              <a:t>the</a:t>
            </a:r>
            <a:r>
              <a:rPr/>
              <a:t> </a:t>
            </a:r>
            <a:r>
              <a:rPr/>
              <a:t>percentage</a:t>
            </a:r>
            <a:r>
              <a:rPr/>
              <a:t> </a:t>
            </a:r>
            <a:r>
              <a:rPr/>
              <a:t>of</a:t>
            </a:r>
            <a:r>
              <a:rPr/>
              <a:t> </a:t>
            </a:r>
            <a:r>
              <a:rPr/>
              <a:t>patients</a:t>
            </a:r>
            <a:r>
              <a:rPr/>
              <a:t> </a:t>
            </a:r>
            <a:r>
              <a:rPr/>
              <a:t>who</a:t>
            </a:r>
            <a:r>
              <a:rPr/>
              <a:t> </a:t>
            </a:r>
            <a:r>
              <a:rPr/>
              <a:t>chose</a:t>
            </a:r>
            <a:r>
              <a:rPr/>
              <a:t> </a:t>
            </a:r>
            <a:r>
              <a:rPr/>
              <a:t>“</a:t>
            </a:r>
            <a:r>
              <a:rPr/>
              <a:t>c,</a:t>
            </a:r>
            <a:r>
              <a:rPr/>
              <a:t>”</a:t>
            </a:r>
            <a:r>
              <a:rPr/>
              <a:t> </a:t>
            </a:r>
            <a:r>
              <a:rPr/>
              <a:t>you’d</a:t>
            </a:r>
            <a:r>
              <a:rPr/>
              <a:t> </a:t>
            </a:r>
            <a:r>
              <a:rPr/>
              <a:t>have</a:t>
            </a:r>
            <a:r>
              <a:rPr/>
              <a:t> </a:t>
            </a:r>
            <a:r>
              <a:rPr/>
              <a:t>to</a:t>
            </a:r>
            <a:r>
              <a:rPr/>
              <a:t> </a:t>
            </a:r>
            <a:r>
              <a:rPr/>
              <a:t>calculate</a:t>
            </a:r>
            <a:r>
              <a:rPr/>
              <a:t> </a:t>
            </a:r>
            <a:r>
              <a:rPr/>
              <a:t>the</a:t>
            </a:r>
            <a:r>
              <a:rPr/>
              <a:t> </a:t>
            </a:r>
            <a:r>
              <a:rPr/>
              <a:t>percentage</a:t>
            </a:r>
            <a:r>
              <a:rPr/>
              <a:t> </a:t>
            </a:r>
            <a:r>
              <a:rPr/>
              <a:t>of</a:t>
            </a:r>
            <a:r>
              <a:rPr/>
              <a:t> </a:t>
            </a:r>
            <a:r>
              <a:rPr/>
              <a:t>c’s</a:t>
            </a:r>
            <a:r>
              <a:rPr/>
              <a:t> </a:t>
            </a:r>
            <a:r>
              <a:rPr/>
              <a:t>in</a:t>
            </a:r>
            <a:r>
              <a:rPr/>
              <a:t> </a:t>
            </a:r>
            <a:r>
              <a:rPr/>
              <a:t>the</a:t>
            </a:r>
            <a:r>
              <a:rPr/>
              <a:t> </a:t>
            </a:r>
            <a:r>
              <a:rPr/>
              <a:t>first</a:t>
            </a:r>
            <a:r>
              <a:rPr/>
              <a:t> </a:t>
            </a:r>
            <a:r>
              <a:rPr/>
              <a:t>column,</a:t>
            </a:r>
            <a:r>
              <a:rPr/>
              <a:t> </a:t>
            </a:r>
            <a:r>
              <a:rPr/>
              <a:t>and</a:t>
            </a:r>
            <a:r>
              <a:rPr/>
              <a:t> </a:t>
            </a:r>
            <a:r>
              <a:rPr/>
              <a:t>add</a:t>
            </a:r>
            <a:r>
              <a:rPr/>
              <a:t> </a:t>
            </a:r>
            <a:r>
              <a:rPr/>
              <a:t>it</a:t>
            </a:r>
            <a:r>
              <a:rPr/>
              <a:t> </a:t>
            </a:r>
            <a:r>
              <a:rPr/>
              <a:t>to</a:t>
            </a:r>
            <a:r>
              <a:rPr/>
              <a:t> </a:t>
            </a:r>
            <a:r>
              <a:rPr/>
              <a:t>the</a:t>
            </a:r>
            <a:r>
              <a:rPr/>
              <a:t> </a:t>
            </a:r>
            <a:r>
              <a:rPr/>
              <a:t>percentage</a:t>
            </a:r>
            <a:r>
              <a:rPr/>
              <a:t> </a:t>
            </a:r>
            <a:r>
              <a:rPr/>
              <a:t>of</a:t>
            </a:r>
            <a:r>
              <a:rPr/>
              <a:t> </a:t>
            </a:r>
            <a:r>
              <a:rPr/>
              <a:t>c’s</a:t>
            </a:r>
            <a:r>
              <a:rPr/>
              <a:t> </a:t>
            </a:r>
            <a:r>
              <a:rPr/>
              <a:t>in</a:t>
            </a:r>
            <a:r>
              <a:rPr/>
              <a:t> </a:t>
            </a:r>
            <a:r>
              <a:rPr/>
              <a:t>the</a:t>
            </a:r>
            <a:r>
              <a:rPr/>
              <a:t> </a:t>
            </a:r>
            <a:r>
              <a:rPr/>
              <a:t>second</a:t>
            </a:r>
            <a:r>
              <a:rPr/>
              <a:t> </a:t>
            </a:r>
            <a:r>
              <a:rPr/>
              <a:t>column</a:t>
            </a:r>
            <a:r>
              <a:rPr/>
              <a:t> </a:t>
            </a:r>
            <a:r>
              <a:rPr/>
              <a:t>and</a:t>
            </a:r>
            <a:r>
              <a:rPr/>
              <a:t> </a:t>
            </a:r>
            <a:r>
              <a:rPr/>
              <a:t>the</a:t>
            </a:r>
            <a:r>
              <a:rPr/>
              <a:t> </a:t>
            </a:r>
            <a:r>
              <a:rPr/>
              <a:t>percentage</a:t>
            </a:r>
            <a:r>
              <a:rPr/>
              <a:t> </a:t>
            </a:r>
            <a:r>
              <a:rPr/>
              <a:t>of</a:t>
            </a:r>
            <a:r>
              <a:rPr/>
              <a:t> </a:t>
            </a:r>
            <a:r>
              <a:rPr/>
              <a:t>c’s</a:t>
            </a:r>
            <a:r>
              <a:rPr/>
              <a:t> </a:t>
            </a:r>
            <a:r>
              <a:rPr/>
              <a:t>in</a:t>
            </a:r>
            <a:r>
              <a:rPr/>
              <a:t> </a:t>
            </a:r>
            <a:r>
              <a:rPr/>
              <a:t>the</a:t>
            </a:r>
            <a:r>
              <a:rPr/>
              <a:t> </a:t>
            </a:r>
            <a:r>
              <a:rPr/>
              <a:t>third</a:t>
            </a:r>
            <a:r>
              <a:rPr/>
              <a:t> </a:t>
            </a:r>
            <a:r>
              <a:rPr/>
              <a:t>column.</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Factor</a:t>
            </a:r>
            <a:r>
              <a:rPr/>
              <a:t> </a:t>
            </a:r>
            <a:r>
              <a:rPr/>
              <a:t>analysis</a:t>
            </a:r>
            <a:r>
              <a:rPr/>
              <a:t> </a:t>
            </a:r>
            <a:r>
              <a:rPr/>
              <a:t>is</a:t>
            </a:r>
            <a:r>
              <a:rPr/>
              <a:t> </a:t>
            </a:r>
            <a:r>
              <a:rPr/>
              <a:t>a</a:t>
            </a:r>
            <a:r>
              <a:rPr/>
              <a:t> </a:t>
            </a:r>
            <a:r>
              <a:rPr/>
              <a:t>method</a:t>
            </a:r>
            <a:r>
              <a:rPr/>
              <a:t> </a:t>
            </a:r>
            <a:r>
              <a:rPr/>
              <a:t>of</a:t>
            </a:r>
            <a:r>
              <a:rPr/>
              <a:t> </a:t>
            </a:r>
            <a:r>
              <a:rPr/>
              <a:t>grouping</a:t>
            </a:r>
            <a:r>
              <a:rPr/>
              <a:t> </a:t>
            </a:r>
            <a:r>
              <a:rPr/>
              <a:t>items</a:t>
            </a:r>
            <a:r>
              <a:rPr/>
              <a:t> </a:t>
            </a:r>
            <a:r>
              <a:rPr/>
              <a:t>representative</a:t>
            </a:r>
            <a:r>
              <a:rPr/>
              <a:t> </a:t>
            </a:r>
            <a:r>
              <a:rPr/>
              <a:t>of</a:t>
            </a:r>
            <a:r>
              <a:rPr/>
              <a:t> </a:t>
            </a:r>
            <a:r>
              <a:rPr/>
              <a:t>individual</a:t>
            </a:r>
            <a:r>
              <a:rPr/>
              <a:t> </a:t>
            </a:r>
            <a:r>
              <a:rPr/>
              <a:t>constructs.</a:t>
            </a:r>
          </a:p>
          <a:p>
            <a:pPr lvl="0" marL="0" indent="0">
              <a:buNone/>
            </a:pPr>
          </a:p>
          <a:p>
            <a:pPr lvl="0" marL="0" indent="0">
              <a:buNone/>
            </a:pPr>
            <a:r>
              <a:rPr/>
              <a:t>In</a:t>
            </a:r>
            <a:r>
              <a:rPr/>
              <a:t> </a:t>
            </a:r>
            <a:r>
              <a:rPr/>
              <a:t>the</a:t>
            </a:r>
            <a:r>
              <a:rPr/>
              <a:t> </a:t>
            </a:r>
            <a:r>
              <a:rPr/>
              <a:t>week</a:t>
            </a:r>
            <a:r>
              <a:rPr/>
              <a:t> </a:t>
            </a:r>
            <a:r>
              <a:rPr/>
              <a:t>9</a:t>
            </a:r>
            <a:r>
              <a:rPr/>
              <a:t> </a:t>
            </a:r>
            <a:r>
              <a:rPr/>
              <a:t>folder</a:t>
            </a:r>
            <a:r>
              <a:rPr/>
              <a:t> </a:t>
            </a:r>
            <a:r>
              <a:rPr/>
              <a:t>is</a:t>
            </a:r>
            <a:r>
              <a:rPr/>
              <a:t> </a:t>
            </a:r>
            <a:r>
              <a:rPr/>
              <a:t>the</a:t>
            </a:r>
            <a:r>
              <a:rPr/>
              <a:t> </a:t>
            </a:r>
            <a:r>
              <a:rPr/>
              <a:t>MOTIV*</a:t>
            </a:r>
            <a:r>
              <a:rPr/>
              <a:t> </a:t>
            </a:r>
            <a:r>
              <a:rPr/>
              <a:t>document.</a:t>
            </a:r>
            <a:r>
              <a:rPr/>
              <a:t> </a:t>
            </a:r>
            <a:r>
              <a:rPr/>
              <a:t>The</a:t>
            </a:r>
            <a:r>
              <a:rPr/>
              <a:t> </a:t>
            </a:r>
            <a:r>
              <a:rPr/>
              <a:t>CES-D</a:t>
            </a:r>
            <a:r>
              <a:rPr/>
              <a:t> </a:t>
            </a:r>
            <a:r>
              <a:rPr/>
              <a:t>score</a:t>
            </a:r>
            <a:r>
              <a:rPr/>
              <a:t> </a:t>
            </a:r>
            <a:r>
              <a:rPr/>
              <a:t>has</a:t>
            </a:r>
            <a:r>
              <a:rPr/>
              <a:t> </a:t>
            </a:r>
            <a:r>
              <a:rPr/>
              <a:t>twenty</a:t>
            </a:r>
            <a:r>
              <a:rPr/>
              <a:t> </a:t>
            </a:r>
            <a:r>
              <a:rPr/>
              <a:t>items</a:t>
            </a:r>
            <a:r>
              <a:rPr/>
              <a:t> </a:t>
            </a:r>
            <a:r>
              <a:rPr/>
              <a:t>rated</a:t>
            </a:r>
            <a:r>
              <a:rPr/>
              <a:t> </a:t>
            </a:r>
            <a:r>
              <a:rPr/>
              <a:t>on</a:t>
            </a:r>
            <a:r>
              <a:rPr/>
              <a:t> </a:t>
            </a:r>
            <a:r>
              <a:rPr/>
              <a:t>a</a:t>
            </a:r>
            <a:r>
              <a:rPr/>
              <a:t> </a:t>
            </a:r>
            <a:r>
              <a:rPr/>
              <a:t>0</a:t>
            </a:r>
            <a:r>
              <a:rPr/>
              <a:t> </a:t>
            </a:r>
            <a:r>
              <a:rPr/>
              <a:t>to</a:t>
            </a:r>
            <a:r>
              <a:rPr/>
              <a:t> </a:t>
            </a:r>
            <a:r>
              <a:rPr/>
              <a:t>4</a:t>
            </a:r>
            <a:r>
              <a:rPr/>
              <a:t> </a:t>
            </a:r>
            <a:r>
              <a:rPr/>
              <a:t>scale,</a:t>
            </a:r>
            <a:r>
              <a:rPr/>
              <a:t> </a:t>
            </a:r>
            <a:r>
              <a:rPr/>
              <a:t>with</a:t>
            </a:r>
            <a:r>
              <a:rPr/>
              <a:t> </a:t>
            </a:r>
            <a:r>
              <a:rPr/>
              <a:t>four</a:t>
            </a:r>
            <a:r>
              <a:rPr/>
              <a:t> </a:t>
            </a:r>
            <a:r>
              <a:rPr/>
              <a:t>of</a:t>
            </a:r>
            <a:r>
              <a:rPr/>
              <a:t> </a:t>
            </a:r>
            <a:r>
              <a:rPr/>
              <a:t>the</a:t>
            </a:r>
            <a:r>
              <a:rPr/>
              <a:t> </a:t>
            </a:r>
            <a:r>
              <a:rPr/>
              <a:t>items</a:t>
            </a:r>
            <a:r>
              <a:rPr/>
              <a:t> </a:t>
            </a:r>
            <a:r>
              <a:rPr/>
              <a:t>reverse</a:t>
            </a:r>
            <a:r>
              <a:rPr/>
              <a:t> </a:t>
            </a:r>
            <a:r>
              <a:rPr/>
              <a:t>scaled.</a:t>
            </a:r>
          </a:p>
          <a:p>
            <a:pPr lvl="0" marL="0" indent="0">
              <a:buNone/>
            </a:pPr>
          </a:p>
          <a:p>
            <a:pPr lvl="0" marL="0" indent="0">
              <a:buNone/>
            </a:pPr>
            <a:r>
              <a:rPr/>
              <a:t>There</a:t>
            </a:r>
            <a:r>
              <a:rPr/>
              <a:t> </a:t>
            </a:r>
            <a:r>
              <a:rPr/>
              <a:t>is</a:t>
            </a:r>
            <a:r>
              <a:rPr/>
              <a:t> </a:t>
            </a:r>
            <a:r>
              <a:rPr/>
              <a:t>a</a:t>
            </a:r>
            <a:r>
              <a:rPr/>
              <a:t> </a:t>
            </a:r>
            <a:r>
              <a:rPr/>
              <a:t>somatic</a:t>
            </a:r>
            <a:r>
              <a:rPr/>
              <a:t> </a:t>
            </a:r>
            <a:r>
              <a:rPr/>
              <a:t>factor</a:t>
            </a:r>
            <a:r>
              <a:rPr/>
              <a:t> </a:t>
            </a:r>
            <a:r>
              <a:rPr/>
              <a:t>in</a:t>
            </a:r>
            <a:r>
              <a:rPr/>
              <a:t> </a:t>
            </a:r>
            <a:r>
              <a:rPr/>
              <a:t>this</a:t>
            </a:r>
            <a:r>
              <a:rPr/>
              <a:t> </a:t>
            </a:r>
            <a:r>
              <a:rPr/>
              <a:t>scale.</a:t>
            </a:r>
            <a:r>
              <a:rPr/>
              <a:t> </a:t>
            </a:r>
            <a:r>
              <a:rPr/>
              <a:t>This</a:t>
            </a:r>
            <a:r>
              <a:rPr/>
              <a:t> </a:t>
            </a:r>
            <a:r>
              <a:rPr/>
              <a:t>might</a:t>
            </a:r>
            <a:r>
              <a:rPr/>
              <a:t> </a:t>
            </a:r>
            <a:r>
              <a:rPr/>
              <a:t>be</a:t>
            </a:r>
            <a:r>
              <a:rPr/>
              <a:t> </a:t>
            </a:r>
            <a:r>
              <a:rPr/>
              <a:t>considered</a:t>
            </a:r>
            <a:r>
              <a:rPr/>
              <a:t> </a:t>
            </a:r>
            <a:r>
              <a:rPr/>
              <a:t>a</a:t>
            </a:r>
            <a:r>
              <a:rPr/>
              <a:t> </a:t>
            </a:r>
            <a:r>
              <a:rPr/>
              <a:t>subscale.</a:t>
            </a:r>
            <a:r>
              <a:rPr/>
              <a:t> </a:t>
            </a:r>
            <a:r>
              <a:rPr/>
              <a:t>Run</a:t>
            </a:r>
            <a:r>
              <a:rPr/>
              <a:t> </a:t>
            </a:r>
            <a:r>
              <a:rPr/>
              <a:t>a</a:t>
            </a:r>
            <a:r>
              <a:rPr/>
              <a:t> </a:t>
            </a:r>
            <a:r>
              <a:rPr/>
              <a:t>factor</a:t>
            </a:r>
            <a:r>
              <a:rPr/>
              <a:t> </a:t>
            </a:r>
            <a:r>
              <a:rPr/>
              <a:t>analysis,</a:t>
            </a:r>
            <a:r>
              <a:rPr/>
              <a:t> </a:t>
            </a:r>
            <a:r>
              <a:rPr/>
              <a:t>even</a:t>
            </a:r>
            <a:r>
              <a:rPr/>
              <a:t> </a:t>
            </a:r>
            <a:r>
              <a:rPr/>
              <a:t>though</a:t>
            </a:r>
            <a:r>
              <a:rPr/>
              <a:t> </a:t>
            </a:r>
            <a:r>
              <a:rPr/>
              <a:t>it</a:t>
            </a:r>
            <a:r>
              <a:rPr/>
              <a:t> </a:t>
            </a:r>
            <a:r>
              <a:rPr/>
              <a:t>only</a:t>
            </a:r>
            <a:r>
              <a:rPr/>
              <a:t> </a:t>
            </a:r>
            <a:r>
              <a:rPr/>
              <a:t>has</a:t>
            </a:r>
            <a:r>
              <a:rPr/>
              <a:t> </a:t>
            </a:r>
            <a:r>
              <a:rPr/>
              <a:t>four</a:t>
            </a:r>
            <a:r>
              <a:rPr/>
              <a:t> </a:t>
            </a:r>
            <a:r>
              <a:rPr/>
              <a:t>levels.</a:t>
            </a:r>
            <a:r>
              <a:rPr/>
              <a:t> </a:t>
            </a:r>
            <a:r>
              <a:rPr/>
              <a:t>Do</a:t>
            </a:r>
            <a:r>
              <a:rPr/>
              <a:t> </a:t>
            </a:r>
            <a:r>
              <a:rPr/>
              <a:t>the</a:t>
            </a:r>
            <a:r>
              <a:rPr/>
              <a:t> </a:t>
            </a:r>
            <a:r>
              <a:rPr/>
              <a:t>items</a:t>
            </a:r>
            <a:r>
              <a:rPr/>
              <a:t> </a:t>
            </a:r>
            <a:r>
              <a:rPr/>
              <a:t>all</a:t>
            </a:r>
            <a:r>
              <a:rPr/>
              <a:t> </a:t>
            </a:r>
            <a:r>
              <a:rPr/>
              <a:t>hang</a:t>
            </a:r>
            <a:r>
              <a:rPr/>
              <a:t> </a:t>
            </a:r>
            <a:r>
              <a:rPr/>
              <a:t>together.</a:t>
            </a:r>
          </a:p>
        </p:txBody>
      </p:sp>
      <p:sp>
        <p:nvSpPr>
          <p:cNvPr id="4" name="Slide Number Placeholder 3"/>
          <p:cNvSpPr>
            <a:spLocks noGrp="1"/>
          </p:cNvSpPr>
          <p:nvPr>
            <p:ph type="sldNum" sz="quarter" idx="10"/>
          </p:nvPr>
        </p:nvSpPr>
        <p:spPr/>
        <p:txBody>
          <a:bodyPr/>
          <a:lstStyle/>
          <a:p>
            <a:fld id="{18BDFEC3-8487-43E8-A154-7C12CBC1FFF2}" type="slidenum">
              <a:rPr lang="en-US"/>
              <a:t>181</a:t>
            </a:fld>
            <a:endParaRPr lang="en-US"/>
          </a:p>
        </p:txBody>
      </p:sp>
    </p:spTree>
  </p:cSld>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ones</a:t>
            </a:r>
            <a:r>
              <a:rPr/>
              <a:t> </a:t>
            </a:r>
            <a:r>
              <a:rPr/>
              <a:t>in</a:t>
            </a:r>
            <a:r>
              <a:rPr/>
              <a:t> </a:t>
            </a:r>
            <a:r>
              <a:rPr/>
              <a:t>yellow.</a:t>
            </a:r>
            <a:r>
              <a:rPr/>
              <a:t> </a:t>
            </a:r>
            <a:r>
              <a:rPr/>
              <a:t>Multiple</a:t>
            </a:r>
            <a:r>
              <a:rPr/>
              <a:t> </a:t>
            </a:r>
            <a:r>
              <a:rPr/>
              <a:t>items</a:t>
            </a:r>
            <a:r>
              <a:rPr/>
              <a:t> </a:t>
            </a:r>
            <a:r>
              <a:rPr/>
              <a:t>to</a:t>
            </a:r>
            <a:r>
              <a:rPr/>
              <a:t> </a:t>
            </a:r>
            <a:r>
              <a:rPr/>
              <a:t>represent</a:t>
            </a:r>
            <a:r>
              <a:rPr/>
              <a:t> </a:t>
            </a:r>
            <a:r>
              <a:rPr/>
              <a:t>a</a:t>
            </a:r>
            <a:r>
              <a:rPr/>
              <a:t> </a:t>
            </a:r>
            <a:r>
              <a:rPr/>
              <a:t>measure.</a:t>
            </a:r>
            <a:r>
              <a:rPr/>
              <a:t> </a:t>
            </a:r>
            <a:r>
              <a:rPr/>
              <a:t>Is</a:t>
            </a:r>
            <a:r>
              <a:rPr/>
              <a:t> </a:t>
            </a:r>
            <a:r>
              <a:rPr/>
              <a:t>there</a:t>
            </a:r>
            <a:r>
              <a:rPr/>
              <a:t> </a:t>
            </a:r>
            <a:r>
              <a:rPr/>
              <a:t>variability</a:t>
            </a:r>
            <a:r>
              <a:rPr/>
              <a:t> </a:t>
            </a:r>
            <a:r>
              <a:rPr/>
              <a:t>in</a:t>
            </a:r>
            <a:r>
              <a:rPr/>
              <a:t> </a:t>
            </a:r>
            <a:r>
              <a:rPr/>
              <a:t>any</a:t>
            </a:r>
            <a:r>
              <a:rPr/>
              <a:t> </a:t>
            </a:r>
            <a:r>
              <a:rPr/>
              <a:t>of</a:t>
            </a:r>
            <a:r>
              <a:rPr/>
              <a:t> </a:t>
            </a:r>
            <a:r>
              <a:rPr/>
              <a:t>those</a:t>
            </a:r>
            <a:r>
              <a:rPr/>
              <a:t> </a:t>
            </a:r>
            <a:r>
              <a:rPr/>
              <a:t>items.</a:t>
            </a:r>
            <a:r>
              <a:rPr/>
              <a:t> </a:t>
            </a:r>
            <a:r>
              <a:rPr/>
              <a:t>If</a:t>
            </a:r>
            <a:r>
              <a:rPr/>
              <a:t> </a:t>
            </a:r>
            <a:r>
              <a:rPr/>
              <a:t>you</a:t>
            </a:r>
            <a:r>
              <a:rPr/>
              <a:t> </a:t>
            </a:r>
            <a:r>
              <a:rPr/>
              <a:t>had</a:t>
            </a:r>
            <a:r>
              <a:rPr/>
              <a:t> </a:t>
            </a:r>
            <a:r>
              <a:rPr/>
              <a:t>selected</a:t>
            </a:r>
            <a:r>
              <a:rPr/>
              <a:t> </a:t>
            </a:r>
            <a:r>
              <a:rPr/>
              <a:t>one</a:t>
            </a:r>
            <a:r>
              <a:rPr/>
              <a:t> </a:t>
            </a:r>
            <a:r>
              <a:rPr/>
              <a:t>and</a:t>
            </a:r>
            <a:r>
              <a:rPr/>
              <a:t> </a:t>
            </a:r>
            <a:r>
              <a:rPr/>
              <a:t>only</a:t>
            </a:r>
            <a:r>
              <a:rPr/>
              <a:t> </a:t>
            </a:r>
            <a:r>
              <a:rPr/>
              <a:t>one</a:t>
            </a:r>
            <a:r>
              <a:rPr/>
              <a:t> </a:t>
            </a:r>
            <a:r>
              <a:rPr/>
              <a:t>item,</a:t>
            </a:r>
            <a:r>
              <a:rPr/>
              <a:t> </a:t>
            </a:r>
            <a:r>
              <a:rPr/>
              <a:t>it</a:t>
            </a:r>
            <a:r>
              <a:rPr/>
              <a:t> </a:t>
            </a:r>
            <a:r>
              <a:rPr/>
              <a:t>might</a:t>
            </a:r>
            <a:r>
              <a:rPr/>
              <a:t> </a:t>
            </a:r>
            <a:r>
              <a:rPr/>
              <a:t>be</a:t>
            </a:r>
            <a:r>
              <a:rPr/>
              <a:t> </a:t>
            </a:r>
            <a:r>
              <a:rPr/>
              <a:t>influenced</a:t>
            </a:r>
            <a:r>
              <a:rPr/>
              <a:t> </a:t>
            </a:r>
            <a:r>
              <a:rPr/>
              <a:t>by</a:t>
            </a:r>
            <a:r>
              <a:rPr/>
              <a:t> </a:t>
            </a:r>
            <a:r>
              <a:rPr/>
              <a:t>external</a:t>
            </a:r>
            <a:r>
              <a:rPr/>
              <a:t> </a:t>
            </a:r>
            <a:r>
              <a:rPr/>
              <a:t>factors</a:t>
            </a:r>
            <a:r>
              <a:rPr/>
              <a:t> </a:t>
            </a:r>
            <a:r>
              <a:rPr/>
              <a:t>like</a:t>
            </a:r>
            <a:r>
              <a:rPr/>
              <a:t> </a:t>
            </a:r>
            <a:r>
              <a:rPr/>
              <a:t>your</a:t>
            </a:r>
            <a:r>
              <a:rPr/>
              <a:t> </a:t>
            </a:r>
            <a:r>
              <a:rPr/>
              <a:t>mood.</a:t>
            </a:r>
            <a:r>
              <a:rPr/>
              <a:t> </a:t>
            </a:r>
            <a:r>
              <a:rPr/>
              <a:t>Multiple</a:t>
            </a:r>
            <a:r>
              <a:rPr/>
              <a:t> </a:t>
            </a:r>
            <a:r>
              <a:rPr/>
              <a:t>items</a:t>
            </a:r>
            <a:r>
              <a:rPr/>
              <a:t> </a:t>
            </a:r>
            <a:r>
              <a:rPr/>
              <a:t>avoid</a:t>
            </a:r>
            <a:r>
              <a:rPr/>
              <a:t> </a:t>
            </a:r>
            <a:r>
              <a:rPr/>
              <a:t>this</a:t>
            </a:r>
            <a:r>
              <a:rPr/>
              <a:t> </a:t>
            </a:r>
            <a:r>
              <a:rPr/>
              <a:t>problem.</a:t>
            </a:r>
          </a:p>
          <a:p>
            <a:pPr lvl="0" marL="0" indent="0">
              <a:buNone/>
            </a:pPr>
          </a:p>
          <a:p>
            <a:pPr lvl="0" marL="0" indent="0">
              <a:buNone/>
            </a:pPr>
            <a:r>
              <a:rPr/>
              <a:t>The</a:t>
            </a:r>
            <a:r>
              <a:rPr/>
              <a:t> </a:t>
            </a:r>
            <a:r>
              <a:rPr/>
              <a:t>N</a:t>
            </a:r>
            <a:r>
              <a:rPr/>
              <a:t> </a:t>
            </a:r>
            <a:r>
              <a:rPr/>
              <a:t>items</a:t>
            </a:r>
            <a:r>
              <a:rPr/>
              <a:t> </a:t>
            </a:r>
            <a:r>
              <a:rPr/>
              <a:t>had</a:t>
            </a:r>
            <a:r>
              <a:rPr/>
              <a:t> </a:t>
            </a:r>
            <a:r>
              <a:rPr/>
              <a:t>Cronbach’s</a:t>
            </a:r>
            <a:r>
              <a:rPr/>
              <a:t> </a:t>
            </a:r>
            <a:r>
              <a:rPr/>
              <a:t>alpha</a:t>
            </a:r>
            <a:r>
              <a:rPr/>
              <a:t> </a:t>
            </a:r>
            <a:r>
              <a:rPr/>
              <a:t>of</a:t>
            </a:r>
            <a:r>
              <a:rPr/>
              <a:t> </a:t>
            </a:r>
            <a:r>
              <a:rPr/>
              <a:t>??</a:t>
            </a:r>
            <a:r>
              <a:rPr/>
              <a:t> </a:t>
            </a:r>
            <a:r>
              <a:rPr/>
              <a:t>and</a:t>
            </a:r>
            <a:r>
              <a:rPr/>
              <a:t> </a:t>
            </a:r>
            <a:r>
              <a:rPr/>
              <a:t>the</a:t>
            </a:r>
            <a:r>
              <a:rPr/>
              <a:t> </a:t>
            </a:r>
            <a:r>
              <a:rPr/>
              <a:t>C</a:t>
            </a:r>
            <a:r>
              <a:rPr/>
              <a:t> </a:t>
            </a:r>
            <a:r>
              <a:rPr/>
              <a:t>items</a:t>
            </a:r>
            <a:r>
              <a:rPr/>
              <a:t> </a:t>
            </a:r>
            <a:r>
              <a:rPr/>
              <a:t>had</a:t>
            </a:r>
            <a:r>
              <a:rPr/>
              <a:t> </a:t>
            </a:r>
            <a:r>
              <a:rPr/>
              <a:t>Cronbach’s</a:t>
            </a:r>
            <a:r>
              <a:rPr/>
              <a:t> </a:t>
            </a:r>
            <a:r>
              <a:rPr/>
              <a:t>alpha</a:t>
            </a:r>
            <a:r>
              <a:rPr/>
              <a:t> </a:t>
            </a:r>
            <a:r>
              <a:rPr/>
              <a:t>of</a:t>
            </a:r>
            <a:r>
              <a:rPr/>
              <a:t> </a:t>
            </a:r>
            <a:r>
              <a:rPr/>
              <a:t>??.</a:t>
            </a:r>
          </a:p>
          <a:p>
            <a:pPr lvl="0" marL="0" indent="0">
              <a:buNone/>
            </a:pPr>
          </a:p>
          <a:p>
            <a:pPr lvl="0" marL="0" indent="0">
              <a:buNone/>
            </a:pPr>
            <a:r>
              <a:rPr/>
              <a:t>A</a:t>
            </a:r>
            <a:r>
              <a:rPr/>
              <a:t> </a:t>
            </a:r>
            <a:r>
              <a:rPr/>
              <a:t>factor</a:t>
            </a:r>
            <a:r>
              <a:rPr/>
              <a:t> </a:t>
            </a:r>
            <a:r>
              <a:rPr/>
              <a:t>analysis</a:t>
            </a:r>
            <a:r>
              <a:rPr/>
              <a:t> </a:t>
            </a:r>
            <a:r>
              <a:rPr/>
              <a:t>allows</a:t>
            </a:r>
            <a:r>
              <a:rPr/>
              <a:t> </a:t>
            </a:r>
            <a:r>
              <a:rPr/>
              <a:t>us</a:t>
            </a:r>
            <a:r>
              <a:rPr/>
              <a:t> </a:t>
            </a:r>
            <a:r>
              <a:rPr/>
              <a:t>to</a:t>
            </a:r>
            <a:r>
              <a:rPr/>
              <a:t> </a:t>
            </a:r>
            <a:r>
              <a:rPr/>
              <a:t>see</a:t>
            </a:r>
            <a:r>
              <a:rPr/>
              <a:t> </a:t>
            </a:r>
            <a:r>
              <a:rPr/>
              <a:t>if</a:t>
            </a:r>
            <a:r>
              <a:rPr/>
              <a:t> </a:t>
            </a:r>
            <a:r>
              <a:rPr/>
              <a:t>the</a:t>
            </a:r>
            <a:r>
              <a:rPr/>
              <a:t> </a:t>
            </a:r>
            <a:r>
              <a:rPr/>
              <a:t>measure</a:t>
            </a:r>
            <a:r>
              <a:rPr/>
              <a:t> </a:t>
            </a:r>
            <a:r>
              <a:rPr/>
              <a:t>is</a:t>
            </a:r>
            <a:r>
              <a:rPr/>
              <a:t> </a:t>
            </a:r>
            <a:r>
              <a:rPr/>
              <a:t>behaving</a:t>
            </a:r>
            <a:r>
              <a:rPr/>
              <a:t> </a:t>
            </a:r>
            <a:r>
              <a:rPr/>
              <a:t>the</a:t>
            </a:r>
            <a:r>
              <a:rPr/>
              <a:t> </a:t>
            </a:r>
            <a:r>
              <a:rPr/>
              <a:t>way</a:t>
            </a:r>
            <a:r>
              <a:rPr/>
              <a:t> </a:t>
            </a:r>
            <a:r>
              <a:rPr/>
              <a:t>we</a:t>
            </a:r>
            <a:r>
              <a:rPr/>
              <a:t> </a:t>
            </a:r>
            <a:r>
              <a:rPr/>
              <a:t>expect</a:t>
            </a:r>
            <a:r>
              <a:rPr/>
              <a:t> </a:t>
            </a:r>
            <a:r>
              <a:rPr/>
              <a:t>it</a:t>
            </a:r>
            <a:r>
              <a:rPr/>
              <a:t> </a:t>
            </a:r>
            <a:r>
              <a:rPr/>
              <a:t>to.</a:t>
            </a:r>
          </a:p>
        </p:txBody>
      </p:sp>
      <p:sp>
        <p:nvSpPr>
          <p:cNvPr id="4" name="Slide Number Placeholder 3"/>
          <p:cNvSpPr>
            <a:spLocks noGrp="1"/>
          </p:cNvSpPr>
          <p:nvPr>
            <p:ph type="sldNum" sz="quarter" idx="10"/>
          </p:nvPr>
        </p:nvSpPr>
        <p:spPr/>
        <p:txBody>
          <a:bodyPr/>
          <a:lstStyle/>
          <a:p>
            <a:fld id="{18BDFEC3-8487-43E8-A154-7C12CBC1FFF2}" type="slidenum">
              <a:rPr lang="en-US"/>
              <a:t>182</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recommended</a:t>
            </a:r>
            <a:r>
              <a:rPr/>
              <a:t> </a:t>
            </a:r>
            <a:r>
              <a:rPr/>
              <a:t>way</a:t>
            </a:r>
            <a:r>
              <a:rPr/>
              <a:t> </a:t>
            </a:r>
            <a:r>
              <a:rPr/>
              <a:t>to</a:t>
            </a:r>
            <a:r>
              <a:rPr/>
              <a:t> </a:t>
            </a:r>
            <a:r>
              <a:rPr/>
              <a:t>code</a:t>
            </a:r>
            <a:r>
              <a:rPr/>
              <a:t> </a:t>
            </a:r>
            <a:r>
              <a:rPr/>
              <a:t>multiple</a:t>
            </a:r>
            <a:r>
              <a:rPr/>
              <a:t> </a:t>
            </a:r>
            <a:r>
              <a:rPr/>
              <a:t>response</a:t>
            </a:r>
            <a:r>
              <a:rPr/>
              <a:t> </a:t>
            </a:r>
            <a:r>
              <a:rPr/>
              <a:t>is</a:t>
            </a:r>
            <a:r>
              <a:rPr/>
              <a:t> </a:t>
            </a:r>
            <a:r>
              <a:rPr/>
              <a:t>to</a:t>
            </a:r>
            <a:r>
              <a:rPr/>
              <a:t> </a:t>
            </a:r>
            <a:r>
              <a:rPr/>
              <a:t>create</a:t>
            </a:r>
            <a:r>
              <a:rPr/>
              <a:t> </a:t>
            </a:r>
            <a:r>
              <a:rPr/>
              <a:t>indicator</a:t>
            </a:r>
            <a:r>
              <a:rPr/>
              <a:t> </a:t>
            </a:r>
            <a:r>
              <a:rPr/>
              <a:t>variables</a:t>
            </a:r>
            <a:r>
              <a:rPr/>
              <a:t> </a:t>
            </a:r>
            <a:r>
              <a:rPr/>
              <a:t>for</a:t>
            </a:r>
            <a:r>
              <a:rPr/>
              <a:t> </a:t>
            </a:r>
            <a:r>
              <a:rPr/>
              <a:t>each</a:t>
            </a:r>
            <a:r>
              <a:rPr/>
              <a:t> </a:t>
            </a:r>
            <a:r>
              <a:rPr/>
              <a:t>possible</a:t>
            </a:r>
            <a:r>
              <a:rPr/>
              <a:t> </a:t>
            </a:r>
            <a:r>
              <a:rPr/>
              <a:t>response.</a:t>
            </a:r>
            <a:r>
              <a:rPr/>
              <a:t> </a:t>
            </a:r>
            <a:r>
              <a:rPr/>
              <a:t>The</a:t>
            </a:r>
            <a:r>
              <a:rPr/>
              <a:t> </a:t>
            </a:r>
            <a:r>
              <a:rPr/>
              <a:t>q1.a</a:t>
            </a:r>
            <a:r>
              <a:rPr/>
              <a:t> </a:t>
            </a:r>
            <a:r>
              <a:rPr/>
              <a:t>column</a:t>
            </a:r>
            <a:r>
              <a:rPr/>
              <a:t> </a:t>
            </a:r>
            <a:r>
              <a:rPr/>
              <a:t>is</a:t>
            </a:r>
            <a:r>
              <a:rPr/>
              <a:t> </a:t>
            </a:r>
            <a:r>
              <a:rPr/>
              <a:t>one</a:t>
            </a:r>
            <a:r>
              <a:rPr/>
              <a:t> </a:t>
            </a:r>
            <a:r>
              <a:rPr/>
              <a:t>for</a:t>
            </a:r>
            <a:r>
              <a:rPr/>
              <a:t> </a:t>
            </a:r>
            <a:r>
              <a:rPr/>
              <a:t>the</a:t>
            </a:r>
            <a:r>
              <a:rPr/>
              <a:t> </a:t>
            </a:r>
            <a:r>
              <a:rPr/>
              <a:t>second</a:t>
            </a:r>
            <a:r>
              <a:rPr/>
              <a:t> </a:t>
            </a:r>
            <a:r>
              <a:rPr/>
              <a:t>patient,</a:t>
            </a:r>
            <a:r>
              <a:rPr/>
              <a:t> </a:t>
            </a:r>
            <a:r>
              <a:rPr/>
              <a:t>as</a:t>
            </a:r>
            <a:r>
              <a:rPr/>
              <a:t> </a:t>
            </a:r>
            <a:r>
              <a:rPr/>
              <a:t>he/she</a:t>
            </a:r>
            <a:r>
              <a:rPr/>
              <a:t> </a:t>
            </a:r>
            <a:r>
              <a:rPr/>
              <a:t>was</a:t>
            </a:r>
            <a:r>
              <a:rPr/>
              <a:t> </a:t>
            </a:r>
            <a:r>
              <a:rPr/>
              <a:t>the</a:t>
            </a:r>
            <a:r>
              <a:rPr/>
              <a:t> </a:t>
            </a:r>
            <a:r>
              <a:rPr/>
              <a:t>only</a:t>
            </a:r>
            <a:r>
              <a:rPr/>
              <a:t> </a:t>
            </a:r>
            <a:r>
              <a:rPr/>
              <a:t>one</a:t>
            </a:r>
            <a:r>
              <a:rPr/>
              <a:t> </a:t>
            </a:r>
            <a:r>
              <a:rPr/>
              <a:t>who</a:t>
            </a:r>
            <a:r>
              <a:rPr/>
              <a:t> </a:t>
            </a:r>
            <a:r>
              <a:rPr/>
              <a:t>who</a:t>
            </a:r>
            <a:r>
              <a:rPr/>
              <a:t> </a:t>
            </a:r>
            <a:r>
              <a:rPr/>
              <a:t>liked</a:t>
            </a:r>
            <a:r>
              <a:rPr/>
              <a:t> </a:t>
            </a:r>
            <a:r>
              <a:rPr/>
              <a:t>raindrops</a:t>
            </a:r>
            <a:r>
              <a:rPr/>
              <a:t> </a:t>
            </a:r>
            <a:r>
              <a:rPr/>
              <a:t>on</a:t>
            </a:r>
            <a:r>
              <a:rPr/>
              <a:t> </a:t>
            </a:r>
            <a:r>
              <a:rPr/>
              <a:t>roses.</a:t>
            </a:r>
            <a:r>
              <a:rPr/>
              <a:t> </a:t>
            </a:r>
            <a:r>
              <a:rPr/>
              <a:t>The</a:t>
            </a:r>
            <a:r>
              <a:rPr/>
              <a:t> </a:t>
            </a:r>
            <a:r>
              <a:rPr/>
              <a:t>other</a:t>
            </a:r>
            <a:r>
              <a:rPr/>
              <a:t> </a:t>
            </a:r>
            <a:r>
              <a:rPr/>
              <a:t>two</a:t>
            </a:r>
            <a:r>
              <a:rPr/>
              <a:t> </a:t>
            </a:r>
            <a:r>
              <a:rPr/>
              <a:t>patients</a:t>
            </a:r>
            <a:r>
              <a:rPr/>
              <a:t> </a:t>
            </a:r>
            <a:r>
              <a:rPr/>
              <a:t>get</a:t>
            </a:r>
            <a:r>
              <a:rPr/>
              <a:t> </a:t>
            </a:r>
            <a:r>
              <a:rPr/>
              <a:t>a</a:t>
            </a:r>
            <a:r>
              <a:rPr/>
              <a:t> </a:t>
            </a:r>
            <a:r>
              <a:rPr/>
              <a:t>zero</a:t>
            </a:r>
            <a:r>
              <a:rPr/>
              <a:t> </a:t>
            </a:r>
            <a:r>
              <a:rPr/>
              <a:t>in</a:t>
            </a:r>
            <a:r>
              <a:rPr/>
              <a:t> </a:t>
            </a:r>
            <a:r>
              <a:rPr/>
              <a:t>this</a:t>
            </a:r>
            <a:r>
              <a:rPr/>
              <a:t> </a:t>
            </a:r>
            <a:r>
              <a:rPr/>
              <a:t>column.</a:t>
            </a:r>
            <a:r>
              <a:rPr/>
              <a:t> </a:t>
            </a:r>
            <a:r>
              <a:rPr/>
              <a:t>The</a:t>
            </a:r>
            <a:r>
              <a:rPr/>
              <a:t> </a:t>
            </a:r>
            <a:r>
              <a:rPr/>
              <a:t>q1.b</a:t>
            </a:r>
            <a:r>
              <a:rPr/>
              <a:t> </a:t>
            </a:r>
            <a:r>
              <a:rPr/>
              <a:t>column</a:t>
            </a:r>
            <a:r>
              <a:rPr/>
              <a:t> </a:t>
            </a:r>
            <a:r>
              <a:rPr/>
              <a:t>is</a:t>
            </a:r>
            <a:r>
              <a:rPr/>
              <a:t> </a:t>
            </a:r>
            <a:r>
              <a:rPr/>
              <a:t>one</a:t>
            </a:r>
            <a:r>
              <a:rPr/>
              <a:t> </a:t>
            </a:r>
            <a:r>
              <a:rPr/>
              <a:t>for</a:t>
            </a:r>
            <a:r>
              <a:rPr/>
              <a:t> </a:t>
            </a:r>
            <a:r>
              <a:rPr/>
              <a:t>the</a:t>
            </a:r>
            <a:r>
              <a:rPr/>
              <a:t> </a:t>
            </a:r>
            <a:r>
              <a:rPr/>
              <a:t>first</a:t>
            </a:r>
            <a:r>
              <a:rPr/>
              <a:t> </a:t>
            </a:r>
            <a:r>
              <a:rPr/>
              <a:t>and</a:t>
            </a:r>
            <a:r>
              <a:rPr/>
              <a:t> </a:t>
            </a:r>
            <a:r>
              <a:rPr/>
              <a:t>second</a:t>
            </a:r>
            <a:r>
              <a:rPr/>
              <a:t> </a:t>
            </a:r>
            <a:r>
              <a:rPr/>
              <a:t>patients,</a:t>
            </a:r>
            <a:r>
              <a:rPr/>
              <a:t> </a:t>
            </a:r>
            <a:r>
              <a:rPr/>
              <a:t>who</a:t>
            </a:r>
            <a:r>
              <a:rPr/>
              <a:t> </a:t>
            </a:r>
            <a:r>
              <a:rPr/>
              <a:t>both</a:t>
            </a:r>
            <a:r>
              <a:rPr/>
              <a:t> </a:t>
            </a:r>
            <a:r>
              <a:rPr/>
              <a:t>liked</a:t>
            </a:r>
            <a:r>
              <a:rPr/>
              <a:t> </a:t>
            </a:r>
            <a:r>
              <a:rPr/>
              <a:t>whiskers</a:t>
            </a:r>
            <a:r>
              <a:rPr/>
              <a:t> </a:t>
            </a:r>
            <a:r>
              <a:rPr/>
              <a:t>on</a:t>
            </a:r>
            <a:r>
              <a:rPr/>
              <a:t> </a:t>
            </a:r>
            <a:r>
              <a:rPr/>
              <a:t>kittens,</a:t>
            </a:r>
            <a:r>
              <a:rPr/>
              <a:t> </a:t>
            </a:r>
            <a:r>
              <a:rPr/>
              <a:t>but</a:t>
            </a:r>
            <a:r>
              <a:rPr/>
              <a:t> </a:t>
            </a:r>
            <a:r>
              <a:rPr/>
              <a:t>zero</a:t>
            </a:r>
            <a:r>
              <a:rPr/>
              <a:t> </a:t>
            </a:r>
            <a:r>
              <a:rPr/>
              <a:t>for</a:t>
            </a:r>
            <a:r>
              <a:rPr/>
              <a:t> </a:t>
            </a:r>
            <a:r>
              <a:rPr/>
              <a:t>the</a:t>
            </a:r>
            <a:r>
              <a:rPr/>
              <a:t> </a:t>
            </a:r>
            <a:r>
              <a:rPr/>
              <a:t>third</a:t>
            </a:r>
            <a:r>
              <a:rPr/>
              <a:t> </a:t>
            </a:r>
            <a:r>
              <a:rPr/>
              <a:t>patient</a:t>
            </a:r>
            <a:r>
              <a:rPr/>
              <a:t> </a:t>
            </a:r>
            <a:r>
              <a:rPr/>
              <a:t>who</a:t>
            </a:r>
            <a:r>
              <a:rPr/>
              <a:t> </a:t>
            </a:r>
            <a:r>
              <a:rPr/>
              <a:t>did</a:t>
            </a:r>
            <a:r>
              <a:rPr/>
              <a:t> </a:t>
            </a:r>
            <a:r>
              <a:rPr/>
              <a:t>not</a:t>
            </a:r>
            <a:r>
              <a:rPr/>
              <a:t> </a:t>
            </a:r>
            <a:r>
              <a:rPr/>
              <a:t>like</a:t>
            </a:r>
            <a:r>
              <a:rPr/>
              <a:t> </a:t>
            </a:r>
            <a:r>
              <a:rPr/>
              <a:t>whiskers</a:t>
            </a:r>
            <a:r>
              <a:rPr/>
              <a:t> </a:t>
            </a:r>
            <a:r>
              <a:rPr/>
              <a:t>on</a:t>
            </a:r>
            <a:r>
              <a:rPr/>
              <a:t> </a:t>
            </a:r>
            <a:r>
              <a:rPr/>
              <a:t>kittens.</a:t>
            </a:r>
            <a:r>
              <a:rPr/>
              <a:t> </a:t>
            </a:r>
            <a:r>
              <a:rPr/>
              <a:t>What’s</a:t>
            </a:r>
            <a:r>
              <a:rPr/>
              <a:t> </a:t>
            </a:r>
            <a:r>
              <a:rPr/>
              <a:t>wrong</a:t>
            </a:r>
            <a:r>
              <a:rPr/>
              <a:t> </a:t>
            </a:r>
            <a:r>
              <a:rPr/>
              <a:t>here?</a:t>
            </a:r>
            <a:r>
              <a:rPr/>
              <a:t> </a:t>
            </a:r>
            <a:r>
              <a:rPr/>
              <a:t>Who</a:t>
            </a:r>
            <a:r>
              <a:rPr/>
              <a:t> </a:t>
            </a:r>
            <a:r>
              <a:rPr/>
              <a:t>doesn’t</a:t>
            </a:r>
            <a:r>
              <a:rPr/>
              <a:t> </a:t>
            </a:r>
            <a:r>
              <a:rPr/>
              <a:t>like</a:t>
            </a:r>
            <a:r>
              <a:rPr/>
              <a:t> </a:t>
            </a:r>
            <a:r>
              <a:rPr/>
              <a:t>whiskers</a:t>
            </a:r>
            <a:r>
              <a:rPr/>
              <a:t> </a:t>
            </a:r>
            <a:r>
              <a:rPr/>
              <a:t>on</a:t>
            </a:r>
            <a:r>
              <a:rPr/>
              <a:t> </a:t>
            </a:r>
            <a:r>
              <a:rPr/>
              <a:t>kittens?</a:t>
            </a:r>
            <a:r>
              <a:rPr/>
              <a:t> </a:t>
            </a:r>
            <a:r>
              <a:rPr/>
              <a:t>The</a:t>
            </a:r>
            <a:r>
              <a:rPr/>
              <a:t> </a:t>
            </a:r>
            <a:r>
              <a:rPr/>
              <a:t>q1.c</a:t>
            </a:r>
            <a:r>
              <a:rPr/>
              <a:t> </a:t>
            </a:r>
            <a:r>
              <a:rPr/>
              <a:t>column</a:t>
            </a:r>
            <a:r>
              <a:rPr/>
              <a:t> </a:t>
            </a:r>
            <a:r>
              <a:rPr/>
              <a:t>is</a:t>
            </a:r>
            <a:r>
              <a:rPr/>
              <a:t> </a:t>
            </a:r>
            <a:r>
              <a:rPr/>
              <a:t>one</a:t>
            </a:r>
            <a:r>
              <a:rPr/>
              <a:t> </a:t>
            </a:r>
            <a:r>
              <a:rPr/>
              <a:t>for</a:t>
            </a:r>
            <a:r>
              <a:rPr/>
              <a:t> </a:t>
            </a:r>
            <a:r>
              <a:rPr/>
              <a:t>everybody</a:t>
            </a:r>
            <a:r>
              <a:rPr/>
              <a:t> </a:t>
            </a:r>
            <a:r>
              <a:rPr/>
              <a:t>because</a:t>
            </a:r>
            <a:r>
              <a:rPr/>
              <a:t> </a:t>
            </a:r>
            <a:r>
              <a:rPr/>
              <a:t>everybody</a:t>
            </a:r>
            <a:r>
              <a:rPr/>
              <a:t> </a:t>
            </a:r>
            <a:r>
              <a:rPr/>
              <a:t>liked</a:t>
            </a:r>
            <a:r>
              <a:rPr/>
              <a:t> </a:t>
            </a:r>
            <a:r>
              <a:rPr/>
              <a:t>bright</a:t>
            </a:r>
            <a:r>
              <a:rPr/>
              <a:t> </a:t>
            </a:r>
            <a:r>
              <a:rPr/>
              <a:t>copper</a:t>
            </a:r>
            <a:r>
              <a:rPr/>
              <a:t> </a:t>
            </a:r>
            <a:r>
              <a:rPr/>
              <a:t>kettles.</a:t>
            </a:r>
            <a:r>
              <a:rPr/>
              <a:t> </a:t>
            </a:r>
            <a:r>
              <a:rPr/>
              <a:t>Finally,</a:t>
            </a:r>
            <a:r>
              <a:rPr/>
              <a:t> </a:t>
            </a:r>
            <a:r>
              <a:rPr/>
              <a:t>in</a:t>
            </a:r>
            <a:r>
              <a:rPr/>
              <a:t> </a:t>
            </a:r>
            <a:r>
              <a:rPr/>
              <a:t>column</a:t>
            </a:r>
            <a:r>
              <a:rPr/>
              <a:t> </a:t>
            </a:r>
            <a:r>
              <a:rPr/>
              <a:t>q1.d,</a:t>
            </a:r>
            <a:r>
              <a:rPr/>
              <a:t> </a:t>
            </a:r>
            <a:r>
              <a:rPr/>
              <a:t>the</a:t>
            </a:r>
            <a:r>
              <a:rPr/>
              <a:t> </a:t>
            </a:r>
            <a:r>
              <a:rPr/>
              <a:t>first</a:t>
            </a:r>
            <a:r>
              <a:rPr/>
              <a:t> </a:t>
            </a:r>
            <a:r>
              <a:rPr/>
              <a:t>and</a:t>
            </a:r>
            <a:r>
              <a:rPr/>
              <a:t> </a:t>
            </a:r>
            <a:r>
              <a:rPr/>
              <a:t>third</a:t>
            </a:r>
            <a:r>
              <a:rPr/>
              <a:t> </a:t>
            </a:r>
            <a:r>
              <a:rPr/>
              <a:t>patients</a:t>
            </a:r>
            <a:r>
              <a:rPr/>
              <a:t> </a:t>
            </a:r>
            <a:r>
              <a:rPr/>
              <a:t>get</a:t>
            </a:r>
            <a:r>
              <a:rPr/>
              <a:t> </a:t>
            </a:r>
            <a:r>
              <a:rPr/>
              <a:t>ones</a:t>
            </a:r>
            <a:r>
              <a:rPr/>
              <a:t> </a:t>
            </a:r>
            <a:r>
              <a:rPr/>
              <a:t>for</a:t>
            </a:r>
            <a:r>
              <a:rPr/>
              <a:t> </a:t>
            </a:r>
            <a:r>
              <a:rPr/>
              <a:t>the</a:t>
            </a:r>
            <a:r>
              <a:rPr/>
              <a:t> </a:t>
            </a:r>
            <a:r>
              <a:rPr/>
              <a:t>like</a:t>
            </a:r>
            <a:r>
              <a:rPr/>
              <a:t> </a:t>
            </a:r>
            <a:r>
              <a:rPr/>
              <a:t>of</a:t>
            </a:r>
            <a:r>
              <a:rPr/>
              <a:t> </a:t>
            </a:r>
            <a:r>
              <a:rPr/>
              <a:t>warm</a:t>
            </a:r>
            <a:r>
              <a:rPr/>
              <a:t> </a:t>
            </a:r>
            <a:r>
              <a:rPr/>
              <a:t>woolen</a:t>
            </a:r>
            <a:r>
              <a:rPr/>
              <a:t> </a:t>
            </a:r>
            <a:r>
              <a:rPr/>
              <a:t>mittens,</a:t>
            </a:r>
            <a:r>
              <a:rPr/>
              <a:t> </a:t>
            </a:r>
            <a:r>
              <a:rPr/>
              <a:t>and</a:t>
            </a:r>
            <a:r>
              <a:rPr/>
              <a:t> </a:t>
            </a:r>
            <a:r>
              <a:rPr/>
              <a:t>the</a:t>
            </a:r>
            <a:r>
              <a:rPr/>
              <a:t> </a:t>
            </a:r>
            <a:r>
              <a:rPr/>
              <a:t>second</a:t>
            </a:r>
            <a:r>
              <a:rPr/>
              <a:t> </a:t>
            </a:r>
            <a:r>
              <a:rPr/>
              <a:t>patient</a:t>
            </a:r>
            <a:r>
              <a:rPr/>
              <a:t> </a:t>
            </a:r>
            <a:r>
              <a:rPr/>
              <a:t>gets</a:t>
            </a:r>
            <a:r>
              <a:rPr/>
              <a:t> </a:t>
            </a:r>
            <a:r>
              <a:rPr/>
              <a:t>a</a:t>
            </a:r>
            <a:r>
              <a:rPr/>
              <a:t> </a:t>
            </a:r>
            <a:r>
              <a:rPr/>
              <a:t>zero.</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may</a:t>
            </a:r>
            <a:r>
              <a:rPr/>
              <a:t> </a:t>
            </a:r>
            <a:r>
              <a:rPr/>
              <a:t>wish</a:t>
            </a:r>
            <a:r>
              <a:rPr/>
              <a:t> </a:t>
            </a:r>
            <a:r>
              <a:rPr/>
              <a:t>to</a:t>
            </a:r>
            <a:r>
              <a:rPr/>
              <a:t> </a:t>
            </a:r>
            <a:r>
              <a:rPr/>
              <a:t>create</a:t>
            </a:r>
            <a:r>
              <a:rPr/>
              <a:t> </a:t>
            </a:r>
            <a:r>
              <a:rPr/>
              <a:t>a</a:t>
            </a:r>
            <a:r>
              <a:rPr/>
              <a:t> </a:t>
            </a:r>
            <a:r>
              <a:rPr/>
              <a:t>text</a:t>
            </a:r>
            <a:r>
              <a:rPr/>
              <a:t> </a:t>
            </a:r>
            <a:r>
              <a:rPr/>
              <a:t>file</a:t>
            </a:r>
            <a:r>
              <a:rPr/>
              <a:t> </a:t>
            </a:r>
            <a:r>
              <a:rPr/>
              <a:t>for</a:t>
            </a:r>
            <a:r>
              <a:rPr/>
              <a:t> </a:t>
            </a:r>
            <a:r>
              <a:rPr/>
              <a:t>others</a:t>
            </a:r>
            <a:r>
              <a:rPr/>
              <a:t> </a:t>
            </a:r>
            <a:r>
              <a:rPr/>
              <a:t>to</a:t>
            </a:r>
            <a:r>
              <a:rPr/>
              <a:t> </a:t>
            </a:r>
            <a:r>
              <a:rPr/>
              <a:t>use.</a:t>
            </a:r>
            <a:r>
              <a:rPr/>
              <a:t> </a:t>
            </a:r>
            <a:r>
              <a:rPr/>
              <a:t>The</a:t>
            </a:r>
            <a:r>
              <a:rPr/>
              <a:t> </a:t>
            </a:r>
            <a:r>
              <a:rPr/>
              <a:t>text</a:t>
            </a:r>
            <a:r>
              <a:rPr/>
              <a:t> </a:t>
            </a:r>
            <a:r>
              <a:rPr/>
              <a:t>format</a:t>
            </a:r>
            <a:r>
              <a:rPr/>
              <a:t> </a:t>
            </a:r>
            <a:r>
              <a:rPr/>
              <a:t>is</a:t>
            </a:r>
            <a:r>
              <a:rPr/>
              <a:t> </a:t>
            </a:r>
            <a:r>
              <a:rPr/>
              <a:t>popular</a:t>
            </a:r>
            <a:r>
              <a:rPr/>
              <a:t> </a:t>
            </a:r>
            <a:r>
              <a:rPr/>
              <a:t>for</a:t>
            </a:r>
            <a:r>
              <a:rPr/>
              <a:t> </a:t>
            </a:r>
            <a:r>
              <a:rPr/>
              <a:t>sharing</a:t>
            </a:r>
            <a:r>
              <a:rPr/>
              <a:t> </a:t>
            </a:r>
            <a:r>
              <a:rPr/>
              <a:t>your</a:t>
            </a:r>
            <a:r>
              <a:rPr/>
              <a:t> </a:t>
            </a:r>
            <a:r>
              <a:rPr/>
              <a:t>data,</a:t>
            </a:r>
            <a:r>
              <a:rPr/>
              <a:t> </a:t>
            </a:r>
            <a:r>
              <a:rPr/>
              <a:t>because</a:t>
            </a:r>
            <a:r>
              <a:rPr/>
              <a:t> </a:t>
            </a:r>
            <a:r>
              <a:rPr/>
              <a:t>others</a:t>
            </a:r>
            <a:r>
              <a:rPr/>
              <a:t> </a:t>
            </a:r>
            <a:r>
              <a:rPr/>
              <a:t>can</a:t>
            </a:r>
            <a:r>
              <a:rPr/>
              <a:t> </a:t>
            </a:r>
            <a:r>
              <a:rPr/>
              <a:t>inspect</a:t>
            </a:r>
            <a:r>
              <a:rPr/>
              <a:t> </a:t>
            </a:r>
            <a:r>
              <a:rPr/>
              <a:t>the</a:t>
            </a:r>
            <a:r>
              <a:rPr/>
              <a:t> </a:t>
            </a:r>
            <a:r>
              <a:rPr/>
              <a:t>data</a:t>
            </a:r>
            <a:r>
              <a:rPr/>
              <a:t> </a:t>
            </a:r>
            <a:r>
              <a:rPr/>
              <a:t>easily</a:t>
            </a:r>
            <a:r>
              <a:rPr/>
              <a:t> </a:t>
            </a:r>
            <a:r>
              <a:rPr/>
              <a:t>without</a:t>
            </a:r>
            <a:r>
              <a:rPr/>
              <a:t> </a:t>
            </a:r>
            <a:r>
              <a:rPr/>
              <a:t>needing</a:t>
            </a:r>
            <a:r>
              <a:rPr/>
              <a:t> </a:t>
            </a:r>
            <a:r>
              <a:rPr/>
              <a:t>any</a:t>
            </a:r>
            <a:r>
              <a:rPr/>
              <a:t> </a:t>
            </a:r>
            <a:r>
              <a:rPr/>
              <a:t>specialized</a:t>
            </a:r>
            <a:r>
              <a:rPr/>
              <a:t> </a:t>
            </a:r>
            <a:r>
              <a:rPr/>
              <a:t>software.</a:t>
            </a:r>
          </a:p>
          <a:p>
            <a:pPr lvl="0" marL="0" indent="0">
              <a:buNone/>
            </a:pPr>
          </a:p>
          <a:p>
            <a:pPr lvl="0" marL="0" indent="0">
              <a:buNone/>
            </a:pPr>
            <a:r>
              <a:rPr/>
              <a:t>You</a:t>
            </a:r>
            <a:r>
              <a:rPr/>
              <a:t> </a:t>
            </a:r>
            <a:r>
              <a:rPr/>
              <a:t>can</a:t>
            </a:r>
            <a:r>
              <a:rPr/>
              <a:t> </a:t>
            </a:r>
            <a:r>
              <a:rPr/>
              <a:t>used</a:t>
            </a:r>
            <a:r>
              <a:rPr/>
              <a:t> </a:t>
            </a:r>
            <a:r>
              <a:rPr/>
              <a:t>a</a:t>
            </a:r>
            <a:r>
              <a:rPr/>
              <a:t> </a:t>
            </a:r>
            <a:r>
              <a:rPr/>
              <a:t>fixed</a:t>
            </a:r>
            <a:r>
              <a:rPr/>
              <a:t> </a:t>
            </a:r>
            <a:r>
              <a:rPr/>
              <a:t>width</a:t>
            </a:r>
            <a:r>
              <a:rPr/>
              <a:t> </a:t>
            </a:r>
            <a:r>
              <a:rPr/>
              <a:t>format.</a:t>
            </a:r>
            <a:r>
              <a:rPr/>
              <a:t> </a:t>
            </a:r>
            <a:r>
              <a:rPr/>
              <a:t>The</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data</a:t>
            </a:r>
            <a:r>
              <a:rPr/>
              <a:t> </a:t>
            </a:r>
            <a:r>
              <a:rPr/>
              <a:t>dictionary</a:t>
            </a:r>
            <a:r>
              <a:rPr/>
              <a:t> </a:t>
            </a:r>
            <a:r>
              <a:rPr/>
              <a:t>for</a:t>
            </a:r>
            <a:r>
              <a:rPr/>
              <a:t> </a:t>
            </a:r>
            <a:r>
              <a:rPr/>
              <a:t>a</a:t>
            </a:r>
            <a:r>
              <a:rPr/>
              <a:t> </a:t>
            </a:r>
            <a:r>
              <a:rPr/>
              <a:t>small</a:t>
            </a:r>
            <a:r>
              <a:rPr/>
              <a:t> </a:t>
            </a:r>
            <a:r>
              <a:rPr/>
              <a:t>data</a:t>
            </a:r>
            <a:r>
              <a:rPr/>
              <a:t> </a:t>
            </a:r>
            <a:r>
              <a:rPr/>
              <a:t>set</a:t>
            </a:r>
            <a:r>
              <a:rPr/>
              <a:t> </a:t>
            </a:r>
            <a:r>
              <a:rPr/>
              <a:t>that</a:t>
            </a:r>
            <a:r>
              <a:rPr/>
              <a:t> </a:t>
            </a:r>
            <a:r>
              <a:rPr/>
              <a:t>I</a:t>
            </a:r>
            <a:r>
              <a:rPr/>
              <a:t> </a:t>
            </a:r>
            <a:r>
              <a:rPr/>
              <a:t>will</a:t>
            </a:r>
            <a:r>
              <a:rPr/>
              <a:t> </a:t>
            </a:r>
            <a:r>
              <a:rPr/>
              <a:t>use</a:t>
            </a:r>
            <a:r>
              <a:rPr/>
              <a:t> </a:t>
            </a:r>
            <a:r>
              <a:rPr/>
              <a:t>to</a:t>
            </a:r>
            <a:r>
              <a:rPr/>
              <a:t> </a:t>
            </a:r>
            <a:r>
              <a:rPr/>
              <a:t>illustrate</a:t>
            </a:r>
            <a:r>
              <a:rPr/>
              <a:t> </a:t>
            </a:r>
            <a:r>
              <a:rPr/>
              <a:t>the</a:t>
            </a:r>
            <a:r>
              <a:rPr/>
              <a:t> </a:t>
            </a:r>
            <a:r>
              <a:rPr/>
              <a:t>various</a:t>
            </a:r>
            <a:r>
              <a:rPr/>
              <a:t> </a:t>
            </a:r>
            <a:r>
              <a:rPr/>
              <a:t>text</a:t>
            </a:r>
            <a:r>
              <a:rPr/>
              <a:t> </a:t>
            </a:r>
            <a:r>
              <a:rPr/>
              <a:t>formats.</a:t>
            </a:r>
            <a:r>
              <a:rPr/>
              <a:t> </a:t>
            </a:r>
            <a:r>
              <a:rPr/>
              <a:t>It</a:t>
            </a:r>
            <a:r>
              <a:rPr/>
              <a:t> </a:t>
            </a:r>
            <a:r>
              <a:rPr/>
              <a:t>comes</a:t>
            </a:r>
            <a:r>
              <a:rPr/>
              <a:t> </a:t>
            </a:r>
            <a:r>
              <a:rPr/>
              <a:t>from</a:t>
            </a:r>
            <a:r>
              <a:rPr/>
              <a:t> </a:t>
            </a:r>
            <a:r>
              <a:rPr/>
              <a:t>OzDASL,</a:t>
            </a:r>
            <a:r>
              <a:rPr/>
              <a:t> </a:t>
            </a:r>
            <a:r>
              <a:rPr/>
              <a:t>the</a:t>
            </a:r>
            <a:r>
              <a:rPr/>
              <a:t> </a:t>
            </a:r>
            <a:r>
              <a:rPr/>
              <a:t>Australian</a:t>
            </a:r>
            <a:r>
              <a:rPr/>
              <a:t> </a:t>
            </a:r>
            <a:r>
              <a:rPr/>
              <a:t>Data</a:t>
            </a:r>
            <a:r>
              <a:rPr/>
              <a:t> </a:t>
            </a:r>
            <a:r>
              <a:rPr/>
              <a:t>And</a:t>
            </a:r>
            <a:r>
              <a:rPr/>
              <a:t> </a:t>
            </a:r>
            <a:r>
              <a:rPr/>
              <a:t>Story</a:t>
            </a:r>
            <a:r>
              <a:rPr/>
              <a:t> </a:t>
            </a:r>
            <a:r>
              <a:rPr/>
              <a:t>Library.</a:t>
            </a:r>
            <a:r>
              <a:rPr/>
              <a:t> </a:t>
            </a:r>
            <a:r>
              <a:rPr/>
              <a:t>This</a:t>
            </a:r>
            <a:r>
              <a:rPr/>
              <a:t> </a:t>
            </a:r>
            <a:r>
              <a:rPr/>
              <a:t>data</a:t>
            </a:r>
            <a:r>
              <a:rPr/>
              <a:t> </a:t>
            </a:r>
            <a:r>
              <a:rPr/>
              <a:t>set</a:t>
            </a:r>
            <a:r>
              <a:rPr/>
              <a:t> </a:t>
            </a:r>
            <a:r>
              <a:rPr/>
              <a:t>represents</a:t>
            </a:r>
            <a:r>
              <a:rPr/>
              <a:t> </a:t>
            </a:r>
            <a:r>
              <a:rPr/>
              <a:t>the</a:t>
            </a:r>
            <a:r>
              <a:rPr/>
              <a:t> </a:t>
            </a:r>
            <a:r>
              <a:rPr/>
              <a:t>number</a:t>
            </a:r>
            <a:r>
              <a:rPr/>
              <a:t> </a:t>
            </a:r>
            <a:r>
              <a:rPr/>
              <a:t>of</a:t>
            </a:r>
            <a:r>
              <a:rPr/>
              <a:t> </a:t>
            </a:r>
            <a:r>
              <a:rPr/>
              <a:t>deaths</a:t>
            </a:r>
            <a:r>
              <a:rPr/>
              <a:t> </a:t>
            </a:r>
            <a:r>
              <a:rPr/>
              <a:t>in</a:t>
            </a:r>
            <a:r>
              <a:rPr/>
              <a:t> </a:t>
            </a:r>
            <a:r>
              <a:rPr/>
              <a:t>prison</a:t>
            </a:r>
            <a:r>
              <a:rPr/>
              <a:t> </a:t>
            </a:r>
            <a:r>
              <a:rPr/>
              <a:t>of</a:t>
            </a:r>
            <a:r>
              <a:rPr/>
              <a:t> </a:t>
            </a:r>
            <a:r>
              <a:rPr/>
              <a:t>both</a:t>
            </a:r>
            <a:r>
              <a:rPr/>
              <a:t> </a:t>
            </a:r>
            <a:r>
              <a:rPr/>
              <a:t>aboriginal</a:t>
            </a:r>
            <a:r>
              <a:rPr/>
              <a:t> </a:t>
            </a:r>
            <a:r>
              <a:rPr/>
              <a:t>Australians</a:t>
            </a:r>
            <a:r>
              <a:rPr/>
              <a:t> </a:t>
            </a:r>
            <a:r>
              <a:rPr/>
              <a:t>and</a:t>
            </a:r>
            <a:r>
              <a:rPr/>
              <a:t> </a:t>
            </a:r>
            <a:r>
              <a:rPr/>
              <a:t>others.</a:t>
            </a:r>
            <a:r>
              <a:rPr/>
              <a:t> </a:t>
            </a:r>
            <a:r>
              <a:rPr/>
              <a:t>The</a:t>
            </a:r>
            <a:r>
              <a:rPr/>
              <a:t> </a:t>
            </a:r>
            <a:r>
              <a:rPr/>
              <a:t>variables</a:t>
            </a:r>
            <a:r>
              <a:rPr/>
              <a:t> </a:t>
            </a:r>
            <a:r>
              <a:rPr/>
              <a:t>are</a:t>
            </a:r>
          </a:p>
          <a:p>
            <a:pPr lvl="0" marL="0" indent="0">
              <a:buNone/>
            </a:pPr>
          </a:p>
          <a:p>
            <a:pPr lvl="0" marL="0" indent="0">
              <a:buNone/>
            </a:pPr>
            <a:r>
              <a:rPr/>
              <a:t>Yyear</a:t>
            </a:r>
            <a:r>
              <a:rPr/>
              <a:t> </a:t>
            </a:r>
            <a:r>
              <a:rPr/>
              <a:t>(1990</a:t>
            </a:r>
            <a:r>
              <a:rPr/>
              <a:t> </a:t>
            </a:r>
            <a:r>
              <a:rPr/>
              <a:t>through</a:t>
            </a:r>
            <a:r>
              <a:rPr/>
              <a:t> </a:t>
            </a:r>
            <a:r>
              <a:rPr/>
              <a:t>1995),</a:t>
            </a:r>
          </a:p>
          <a:p>
            <a:pPr lvl="0" marL="0" indent="0">
              <a:buNone/>
            </a:pPr>
          </a:p>
          <a:p>
            <a:pPr lvl="0" marL="0" indent="0">
              <a:buNone/>
            </a:pPr>
            <a:r>
              <a:rPr/>
              <a:t>Indigenous</a:t>
            </a:r>
            <a:r>
              <a:rPr/>
              <a:t> </a:t>
            </a:r>
            <a:r>
              <a:rPr/>
              <a:t>(yes</a:t>
            </a:r>
            <a:r>
              <a:rPr/>
              <a:t> </a:t>
            </a:r>
            <a:r>
              <a:rPr/>
              <a:t>or</a:t>
            </a:r>
            <a:r>
              <a:rPr/>
              <a:t> </a:t>
            </a:r>
            <a:r>
              <a:rPr/>
              <a:t>no),</a:t>
            </a:r>
          </a:p>
          <a:p>
            <a:pPr lvl="0" marL="0" indent="0">
              <a:buNone/>
            </a:pPr>
          </a:p>
          <a:p>
            <a:pPr lvl="0" marL="0" indent="0">
              <a:buNone/>
            </a:pPr>
            <a:r>
              <a:rPr/>
              <a:t>Prisoners,</a:t>
            </a:r>
            <a:r>
              <a:rPr/>
              <a:t> </a:t>
            </a:r>
            <a:r>
              <a:rPr/>
              <a:t>the</a:t>
            </a:r>
            <a:r>
              <a:rPr/>
              <a:t> </a:t>
            </a:r>
            <a:r>
              <a:rPr/>
              <a:t>number</a:t>
            </a:r>
            <a:r>
              <a:rPr/>
              <a:t> </a:t>
            </a:r>
            <a:r>
              <a:rPr/>
              <a:t>in</a:t>
            </a:r>
            <a:r>
              <a:rPr/>
              <a:t> </a:t>
            </a:r>
            <a:r>
              <a:rPr/>
              <a:t>prison</a:t>
            </a:r>
            <a:r>
              <a:rPr/>
              <a:t> </a:t>
            </a:r>
            <a:r>
              <a:rPr/>
              <a:t>custody,</a:t>
            </a:r>
          </a:p>
          <a:p>
            <a:pPr lvl="0" marL="0" indent="0">
              <a:buNone/>
            </a:pPr>
          </a:p>
          <a:p>
            <a:pPr lvl="0" marL="0" indent="0">
              <a:buNone/>
            </a:pPr>
            <a:r>
              <a:rPr/>
              <a:t>Deaths,</a:t>
            </a:r>
            <a:r>
              <a:rPr/>
              <a:t> </a:t>
            </a:r>
            <a:r>
              <a:rPr/>
              <a:t>the</a:t>
            </a:r>
            <a:r>
              <a:rPr/>
              <a:t> </a:t>
            </a:r>
            <a:r>
              <a:rPr/>
              <a:t>number</a:t>
            </a:r>
            <a:r>
              <a:rPr/>
              <a:t> </a:t>
            </a:r>
            <a:r>
              <a:rPr/>
              <a:t>of</a:t>
            </a:r>
            <a:r>
              <a:rPr/>
              <a:t> </a:t>
            </a:r>
            <a:r>
              <a:rPr/>
              <a:t>deaths,</a:t>
            </a:r>
            <a:r>
              <a:rPr/>
              <a:t> </a:t>
            </a:r>
            <a:r>
              <a:rPr/>
              <a:t>and</a:t>
            </a:r>
          </a:p>
          <a:p>
            <a:pPr lvl="0" marL="0" indent="0">
              <a:buNone/>
            </a:pPr>
          </a:p>
          <a:p>
            <a:pPr lvl="0" marL="0" indent="0">
              <a:buNone/>
            </a:pPr>
            <a:r>
              <a:rPr/>
              <a:t>Population,</a:t>
            </a:r>
            <a:r>
              <a:rPr/>
              <a:t> </a:t>
            </a:r>
            <a:r>
              <a:rPr/>
              <a:t>the</a:t>
            </a:r>
            <a:r>
              <a:rPr/>
              <a:t> </a:t>
            </a:r>
            <a:r>
              <a:rPr/>
              <a:t>adult</a:t>
            </a:r>
            <a:r>
              <a:rPr/>
              <a:t> </a:t>
            </a:r>
            <a:r>
              <a:rPr/>
              <a:t>population</a:t>
            </a:r>
            <a:r>
              <a:rPr/>
              <a:t> </a:t>
            </a:r>
            <a:r>
              <a:rPr/>
              <a:t>(15</a:t>
            </a:r>
            <a:r>
              <a:rPr/>
              <a:t> </a:t>
            </a:r>
            <a:r>
              <a:rPr/>
              <a:t>years</a:t>
            </a:r>
            <a:r>
              <a:rPr/>
              <a:t> </a:t>
            </a:r>
            <a:r>
              <a:rPr/>
              <a:t>or</a:t>
            </a:r>
            <a:r>
              <a:rPr/>
              <a:t> </a:t>
            </a:r>
            <a:r>
              <a:rPr/>
              <a:t>older)</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most</a:t>
            </a:r>
            <a:r>
              <a:rPr/>
              <a:t> </a:t>
            </a:r>
            <a:r>
              <a:rPr/>
              <a:t>popular</a:t>
            </a:r>
            <a:r>
              <a:rPr/>
              <a:t> </a:t>
            </a:r>
            <a:r>
              <a:rPr/>
              <a:t>text</a:t>
            </a:r>
            <a:r>
              <a:rPr/>
              <a:t> </a:t>
            </a:r>
            <a:r>
              <a:rPr/>
              <a:t>format</a:t>
            </a:r>
            <a:r>
              <a:rPr/>
              <a:t> </a:t>
            </a:r>
            <a:r>
              <a:rPr/>
              <a:t>is</a:t>
            </a:r>
            <a:r>
              <a:rPr/>
              <a:t> </a:t>
            </a:r>
            <a:r>
              <a:rPr/>
              <a:t>the</a:t>
            </a:r>
            <a:r>
              <a:rPr/>
              <a:t> </a:t>
            </a:r>
            <a:r>
              <a:rPr/>
              <a:t>comma</a:t>
            </a:r>
            <a:r>
              <a:rPr/>
              <a:t> </a:t>
            </a:r>
            <a:r>
              <a:rPr/>
              <a:t>separated</a:t>
            </a:r>
            <a:r>
              <a:rPr/>
              <a:t> </a:t>
            </a:r>
            <a:r>
              <a:rPr/>
              <a:t>value.</a:t>
            </a:r>
            <a:r>
              <a:rPr/>
              <a:t> </a:t>
            </a:r>
            <a:r>
              <a:rPr/>
              <a:t>These</a:t>
            </a:r>
            <a:r>
              <a:rPr/>
              <a:t> </a:t>
            </a:r>
            <a:r>
              <a:rPr/>
              <a:t>files</a:t>
            </a:r>
            <a:r>
              <a:rPr/>
              <a:t> </a:t>
            </a:r>
            <a:r>
              <a:rPr/>
              <a:t>usually</a:t>
            </a:r>
            <a:r>
              <a:rPr/>
              <a:t> </a:t>
            </a:r>
            <a:r>
              <a:rPr/>
              <a:t>have</a:t>
            </a:r>
            <a:r>
              <a:rPr/>
              <a:t> </a:t>
            </a:r>
            <a:r>
              <a:rPr/>
              <a:t>a</a:t>
            </a:r>
            <a:r>
              <a:rPr/>
              <a:t> </a:t>
            </a:r>
            <a:r>
              <a:rPr/>
              <a:t>.csv</a:t>
            </a:r>
            <a:r>
              <a:rPr/>
              <a:t> </a:t>
            </a:r>
            <a:r>
              <a:rPr/>
              <a:t>extension.</a:t>
            </a:r>
            <a:r>
              <a:rPr/>
              <a:t> </a:t>
            </a:r>
            <a:r>
              <a:rPr/>
              <a:t>Each</a:t>
            </a:r>
            <a:r>
              <a:rPr/>
              <a:t> </a:t>
            </a:r>
            <a:r>
              <a:rPr/>
              <a:t>data</a:t>
            </a:r>
            <a:r>
              <a:rPr/>
              <a:t> </a:t>
            </a:r>
            <a:r>
              <a:rPr/>
              <a:t>point</a:t>
            </a:r>
            <a:r>
              <a:rPr/>
              <a:t> </a:t>
            </a:r>
            <a:r>
              <a:rPr/>
              <a:t>is</a:t>
            </a:r>
            <a:r>
              <a:rPr/>
              <a:t> </a:t>
            </a:r>
            <a:r>
              <a:rPr/>
              <a:t>separated</a:t>
            </a:r>
            <a:r>
              <a:rPr/>
              <a:t> </a:t>
            </a:r>
            <a:r>
              <a:rPr/>
              <a:t>from</a:t>
            </a:r>
            <a:r>
              <a:rPr/>
              <a:t> </a:t>
            </a:r>
            <a:r>
              <a:rPr/>
              <a:t>the</a:t>
            </a:r>
            <a:r>
              <a:rPr/>
              <a:t> </a:t>
            </a:r>
            <a:r>
              <a:rPr/>
              <a:t>other</a:t>
            </a:r>
            <a:r>
              <a:rPr/>
              <a:t> </a:t>
            </a:r>
            <a:r>
              <a:rPr/>
              <a:t>data</a:t>
            </a:r>
            <a:r>
              <a:rPr/>
              <a:t> </a:t>
            </a:r>
            <a:r>
              <a:rPr/>
              <a:t>values</a:t>
            </a:r>
            <a:r>
              <a:rPr/>
              <a:t> </a:t>
            </a:r>
            <a:r>
              <a:rPr/>
              <a:t>by</a:t>
            </a:r>
            <a:r>
              <a:rPr/>
              <a:t> </a:t>
            </a:r>
            <a:r>
              <a:rPr/>
              <a:t>a</a:t>
            </a:r>
            <a:r>
              <a:rPr/>
              <a:t> </a:t>
            </a:r>
            <a:r>
              <a:rPr/>
              <a:t>comma.</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your</a:t>
            </a:r>
            <a:r>
              <a:rPr/>
              <a:t> </a:t>
            </a:r>
            <a:r>
              <a:rPr/>
              <a:t>text</a:t>
            </a:r>
            <a:r>
              <a:rPr/>
              <a:t> </a:t>
            </a:r>
            <a:r>
              <a:rPr/>
              <a:t>data</a:t>
            </a:r>
            <a:r>
              <a:rPr/>
              <a:t> </a:t>
            </a:r>
            <a:r>
              <a:rPr/>
              <a:t>contains</a:t>
            </a:r>
            <a:r>
              <a:rPr/>
              <a:t> </a:t>
            </a:r>
            <a:r>
              <a:rPr/>
              <a:t>space,</a:t>
            </a:r>
            <a:r>
              <a:rPr/>
              <a:t> </a:t>
            </a:r>
            <a:r>
              <a:rPr/>
              <a:t>punctuation,</a:t>
            </a:r>
            <a:r>
              <a:rPr/>
              <a:t> </a:t>
            </a:r>
            <a:r>
              <a:rPr/>
              <a:t>or</a:t>
            </a:r>
            <a:r>
              <a:rPr/>
              <a:t> </a:t>
            </a:r>
            <a:r>
              <a:rPr/>
              <a:t>other</a:t>
            </a:r>
            <a:r>
              <a:rPr/>
              <a:t> </a:t>
            </a:r>
            <a:r>
              <a:rPr/>
              <a:t>special</a:t>
            </a:r>
            <a:r>
              <a:rPr/>
              <a:t> </a:t>
            </a:r>
            <a:r>
              <a:rPr/>
              <a:t>symbols,</a:t>
            </a:r>
            <a:r>
              <a:rPr/>
              <a:t> </a:t>
            </a:r>
            <a:r>
              <a:rPr/>
              <a:t>then</a:t>
            </a:r>
            <a:r>
              <a:rPr/>
              <a:t> </a:t>
            </a:r>
            <a:r>
              <a:rPr/>
              <a:t>it</a:t>
            </a:r>
            <a:r>
              <a:rPr/>
              <a:t> </a:t>
            </a:r>
            <a:r>
              <a:rPr/>
              <a:t>is</a:t>
            </a:r>
            <a:r>
              <a:rPr/>
              <a:t> </a:t>
            </a:r>
            <a:r>
              <a:rPr/>
              <a:t>a</a:t>
            </a:r>
            <a:r>
              <a:rPr/>
              <a:t> </a:t>
            </a:r>
            <a:r>
              <a:rPr/>
              <a:t>good</a:t>
            </a:r>
            <a:r>
              <a:rPr/>
              <a:t> </a:t>
            </a:r>
            <a:r>
              <a:rPr/>
              <a:t>idea</a:t>
            </a:r>
            <a:r>
              <a:rPr/>
              <a:t> </a:t>
            </a:r>
            <a:r>
              <a:rPr/>
              <a:t>to</a:t>
            </a:r>
            <a:r>
              <a:rPr/>
              <a:t> </a:t>
            </a:r>
            <a:r>
              <a:rPr/>
              <a:t>place</a:t>
            </a:r>
            <a:r>
              <a:rPr/>
              <a:t> </a:t>
            </a:r>
            <a:r>
              <a:rPr/>
              <a:t>quotes</a:t>
            </a:r>
            <a:r>
              <a:rPr/>
              <a:t> </a:t>
            </a:r>
            <a:r>
              <a:rPr/>
              <a:t>around</a:t>
            </a:r>
            <a:r>
              <a:rPr/>
              <a:t> </a:t>
            </a:r>
            <a:r>
              <a:rPr/>
              <a:t>your</a:t>
            </a:r>
            <a:r>
              <a:rPr/>
              <a:t> </a:t>
            </a:r>
            <a:r>
              <a:rPr/>
              <a:t>text.</a:t>
            </a:r>
            <a:r>
              <a:rPr/>
              <a:t> </a:t>
            </a:r>
            <a:r>
              <a:rPr/>
              <a:t>It’s</a:t>
            </a:r>
            <a:r>
              <a:rPr/>
              <a:t> </a:t>
            </a:r>
            <a:r>
              <a:rPr/>
              <a:t>not</a:t>
            </a:r>
            <a:r>
              <a:rPr/>
              <a:t> </a:t>
            </a:r>
            <a:r>
              <a:rPr/>
              <a:t>really</a:t>
            </a:r>
            <a:r>
              <a:rPr/>
              <a:t> </a:t>
            </a:r>
            <a:r>
              <a:rPr/>
              <a:t>needed</a:t>
            </a:r>
            <a:r>
              <a:rPr/>
              <a:t> </a:t>
            </a:r>
            <a:r>
              <a:rPr/>
              <a:t>for</a:t>
            </a:r>
            <a:r>
              <a:rPr/>
              <a:t> </a:t>
            </a:r>
            <a:r>
              <a:rPr/>
              <a:t>this</a:t>
            </a:r>
            <a:r>
              <a:rPr/>
              <a:t> </a:t>
            </a:r>
            <a:r>
              <a:rPr/>
              <a:t>data</a:t>
            </a:r>
            <a:r>
              <a:rPr/>
              <a:t> </a:t>
            </a:r>
            <a:r>
              <a:rPr/>
              <a:t>set,</a:t>
            </a:r>
            <a:r>
              <a:rPr/>
              <a:t> </a:t>
            </a:r>
            <a:r>
              <a:rPr/>
              <a:t>but</a:t>
            </a:r>
            <a:r>
              <a:rPr/>
              <a:t> </a:t>
            </a:r>
            <a:r>
              <a:rPr/>
              <a:t>I</a:t>
            </a:r>
            <a:r>
              <a:rPr/>
              <a:t> </a:t>
            </a:r>
            <a:r>
              <a:rPr/>
              <a:t>wanted</a:t>
            </a:r>
            <a:r>
              <a:rPr/>
              <a:t> </a:t>
            </a:r>
            <a:r>
              <a:rPr/>
              <a:t>to</a:t>
            </a:r>
            <a:r>
              <a:rPr/>
              <a:t> </a:t>
            </a:r>
            <a:r>
              <a:rPr/>
              <a:t>show</a:t>
            </a:r>
            <a:r>
              <a:rPr/>
              <a:t> </a:t>
            </a:r>
            <a:r>
              <a:rPr/>
              <a:t>you</a:t>
            </a:r>
            <a:r>
              <a:rPr/>
              <a:t> </a:t>
            </a:r>
            <a:r>
              <a:rPr/>
              <a:t>anyway.</a:t>
            </a:r>
          </a:p>
          <a:p>
            <a:pPr lvl="0" marL="0" indent="0">
              <a:buNone/>
            </a:pPr>
          </a:p>
          <a:p>
            <a:pPr lvl="0" marL="0" indent="0">
              <a:buNone/>
            </a:pPr>
            <a:r>
              <a:rPr/>
              <a:t>There</a:t>
            </a:r>
            <a:r>
              <a:rPr/>
              <a:t> </a:t>
            </a:r>
            <a:r>
              <a:rPr/>
              <a:t>are</a:t>
            </a:r>
            <a:r>
              <a:rPr/>
              <a:t> </a:t>
            </a:r>
            <a:r>
              <a:rPr/>
              <a:t>elaborate</a:t>
            </a:r>
            <a:r>
              <a:rPr/>
              <a:t> </a:t>
            </a:r>
            <a:r>
              <a:rPr/>
              <a:t>rules</a:t>
            </a:r>
            <a:r>
              <a:rPr/>
              <a:t> </a:t>
            </a:r>
            <a:r>
              <a:rPr/>
              <a:t>for</a:t>
            </a:r>
            <a:r>
              <a:rPr/>
              <a:t> </a:t>
            </a:r>
            <a:r>
              <a:rPr/>
              <a:t>how</a:t>
            </a:r>
            <a:r>
              <a:rPr/>
              <a:t> </a:t>
            </a:r>
            <a:r>
              <a:rPr/>
              <a:t>to</a:t>
            </a:r>
            <a:r>
              <a:rPr/>
              <a:t> </a:t>
            </a:r>
            <a:r>
              <a:rPr/>
              <a:t>handle</a:t>
            </a:r>
            <a:r>
              <a:rPr/>
              <a:t> </a:t>
            </a:r>
            <a:r>
              <a:rPr/>
              <a:t>text</a:t>
            </a:r>
            <a:r>
              <a:rPr/>
              <a:t> </a:t>
            </a:r>
            <a:r>
              <a:rPr/>
              <a:t>data</a:t>
            </a:r>
            <a:r>
              <a:rPr/>
              <a:t> </a:t>
            </a:r>
            <a:r>
              <a:rPr/>
              <a:t>that</a:t>
            </a:r>
            <a:r>
              <a:rPr/>
              <a:t> </a:t>
            </a:r>
            <a:r>
              <a:rPr/>
              <a:t>contains</a:t>
            </a:r>
            <a:r>
              <a:rPr/>
              <a:t> </a:t>
            </a:r>
            <a:r>
              <a:rPr/>
              <a:t>quote</a:t>
            </a:r>
            <a:r>
              <a:rPr/>
              <a:t> </a:t>
            </a:r>
            <a:r>
              <a:rPr/>
              <a:t>marks.</a:t>
            </a:r>
            <a:r>
              <a:rPr/>
              <a:t> </a:t>
            </a:r>
            <a:r>
              <a:rPr/>
              <a:t>Use</a:t>
            </a:r>
            <a:r>
              <a:rPr/>
              <a:t> </a:t>
            </a:r>
            <a:r>
              <a:rPr/>
              <a:t>double</a:t>
            </a:r>
            <a:r>
              <a:rPr/>
              <a:t> </a:t>
            </a:r>
            <a:r>
              <a:rPr/>
              <a:t>quotes</a:t>
            </a:r>
            <a:r>
              <a:rPr/>
              <a:t> </a:t>
            </a:r>
            <a:r>
              <a:rPr/>
              <a:t>to</a:t>
            </a:r>
            <a:r>
              <a:rPr/>
              <a:t> </a:t>
            </a:r>
            <a:r>
              <a:rPr/>
              <a:t>surround</a:t>
            </a:r>
            <a:r>
              <a:rPr/>
              <a:t> </a:t>
            </a:r>
            <a:r>
              <a:rPr/>
              <a:t>text</a:t>
            </a:r>
            <a:r>
              <a:rPr/>
              <a:t> </a:t>
            </a:r>
            <a:r>
              <a:rPr/>
              <a:t>that</a:t>
            </a:r>
            <a:r>
              <a:rPr/>
              <a:t> </a:t>
            </a:r>
            <a:r>
              <a:rPr/>
              <a:t>includes</a:t>
            </a:r>
            <a:r>
              <a:rPr/>
              <a:t> </a:t>
            </a:r>
            <a:r>
              <a:rPr/>
              <a:t>single</a:t>
            </a:r>
            <a:r>
              <a:rPr/>
              <a:t> </a:t>
            </a:r>
            <a:r>
              <a:rPr/>
              <a:t>quotes</a:t>
            </a:r>
            <a:r>
              <a:rPr/>
              <a:t> </a:t>
            </a:r>
            <a:r>
              <a:rPr/>
              <a:t>and</a:t>
            </a:r>
            <a:r>
              <a:rPr/>
              <a:t> </a:t>
            </a:r>
            <a:r>
              <a:rPr/>
              <a:t>use</a:t>
            </a:r>
            <a:r>
              <a:rPr/>
              <a:t> </a:t>
            </a:r>
            <a:r>
              <a:rPr/>
              <a:t>single</a:t>
            </a:r>
            <a:r>
              <a:rPr/>
              <a:t> </a:t>
            </a:r>
            <a:r>
              <a:rPr/>
              <a:t>quotes</a:t>
            </a:r>
            <a:r>
              <a:rPr/>
              <a:t> </a:t>
            </a:r>
            <a:r>
              <a:rPr/>
              <a:t>to</a:t>
            </a:r>
            <a:r>
              <a:rPr/>
              <a:t> </a:t>
            </a:r>
            <a:r>
              <a:rPr/>
              <a:t>surround</a:t>
            </a:r>
            <a:r>
              <a:rPr/>
              <a:t> </a:t>
            </a:r>
            <a:r>
              <a:rPr/>
              <a:t>text</a:t>
            </a:r>
            <a:r>
              <a:rPr/>
              <a:t> </a:t>
            </a:r>
            <a:r>
              <a:rPr/>
              <a:t>that</a:t>
            </a:r>
            <a:r>
              <a:rPr/>
              <a:t> </a:t>
            </a:r>
            <a:r>
              <a:rPr/>
              <a:t>has</a:t>
            </a:r>
            <a:r>
              <a:rPr/>
              <a:t> </a:t>
            </a:r>
            <a:r>
              <a:rPr/>
              <a:t>double</a:t>
            </a:r>
            <a:r>
              <a:rPr/>
              <a:t> </a:t>
            </a:r>
            <a:r>
              <a:rPr/>
              <a:t>quotes.</a:t>
            </a:r>
            <a:r>
              <a:rPr/>
              <a:t> </a:t>
            </a:r>
            <a:r>
              <a:rPr/>
              <a:t>Doubling</a:t>
            </a:r>
            <a:r>
              <a:rPr/>
              <a:t> </a:t>
            </a:r>
            <a:r>
              <a:rPr/>
              <a:t>up</a:t>
            </a:r>
            <a:r>
              <a:rPr/>
              <a:t> </a:t>
            </a:r>
            <a:r>
              <a:rPr/>
              <a:t>a</a:t>
            </a:r>
            <a:r>
              <a:rPr/>
              <a:t> </a:t>
            </a:r>
            <a:r>
              <a:rPr/>
              <a:t>quote</a:t>
            </a:r>
            <a:r>
              <a:rPr/>
              <a:t> </a:t>
            </a:r>
            <a:r>
              <a:rPr/>
              <a:t>mark</a:t>
            </a:r>
            <a:r>
              <a:rPr/>
              <a:t> </a:t>
            </a:r>
            <a:r>
              <a:rPr/>
              <a:t>is</a:t>
            </a:r>
            <a:r>
              <a:rPr/>
              <a:t> </a:t>
            </a:r>
            <a:r>
              <a:rPr/>
              <a:t>another</a:t>
            </a:r>
            <a:r>
              <a:rPr/>
              <a:t> </a:t>
            </a:r>
            <a:r>
              <a:rPr/>
              <a:t>approach</a:t>
            </a:r>
            <a:r>
              <a:rPr/>
              <a:t> </a:t>
            </a:r>
            <a:r>
              <a:rPr/>
              <a:t>that</a:t>
            </a:r>
            <a:r>
              <a:rPr/>
              <a:t> </a:t>
            </a:r>
            <a:r>
              <a:rPr/>
              <a:t>usually</a:t>
            </a:r>
            <a:r>
              <a:rPr/>
              <a:t> </a:t>
            </a:r>
            <a:r>
              <a:rPr/>
              <a:t>works.</a:t>
            </a:r>
            <a:r>
              <a:rPr/>
              <a:t> </a:t>
            </a:r>
            <a:r>
              <a:rPr/>
              <a:t>It’s</a:t>
            </a:r>
            <a:r>
              <a:rPr/>
              <a:t> </a:t>
            </a:r>
            <a:r>
              <a:rPr/>
              <a:t>one</a:t>
            </a:r>
            <a:r>
              <a:rPr/>
              <a:t> </a:t>
            </a:r>
            <a:r>
              <a:rPr/>
              <a:t>of</a:t>
            </a:r>
            <a:r>
              <a:rPr/>
              <a:t> </a:t>
            </a:r>
            <a:r>
              <a:rPr/>
              <a:t>those</a:t>
            </a:r>
            <a:r>
              <a:rPr/>
              <a:t> </a:t>
            </a:r>
            <a:r>
              <a:rPr/>
              <a:t>tedious</a:t>
            </a:r>
            <a:r>
              <a:rPr/>
              <a:t> </a:t>
            </a:r>
            <a:r>
              <a:rPr/>
              <a:t>things</a:t>
            </a:r>
            <a:r>
              <a:rPr/>
              <a:t> </a:t>
            </a:r>
            <a:r>
              <a:rPr/>
              <a:t>that</a:t>
            </a:r>
            <a:r>
              <a:rPr/>
              <a:t> </a:t>
            </a:r>
            <a:r>
              <a:rPr/>
              <a:t>only</a:t>
            </a:r>
            <a:r>
              <a:rPr/>
              <a:t> </a:t>
            </a:r>
            <a:r>
              <a:rPr/>
              <a:t>Statisticians</a:t>
            </a:r>
            <a:r>
              <a:rPr/>
              <a:t> </a:t>
            </a:r>
            <a:r>
              <a:rPr/>
              <a:t>worry</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this</a:t>
            </a:r>
            <a:r>
              <a:rPr/>
              <a:t> </a:t>
            </a:r>
            <a:r>
              <a:rPr/>
              <a:t>fixed</a:t>
            </a:r>
            <a:r>
              <a:rPr/>
              <a:t> </a:t>
            </a:r>
            <a:r>
              <a:rPr/>
              <a:t>width</a:t>
            </a:r>
            <a:r>
              <a:rPr/>
              <a:t> </a:t>
            </a:r>
            <a:r>
              <a:rPr/>
              <a:t>format,</a:t>
            </a:r>
            <a:r>
              <a:rPr/>
              <a:t> </a:t>
            </a:r>
            <a:r>
              <a:rPr/>
              <a:t>the</a:t>
            </a:r>
            <a:r>
              <a:rPr/>
              <a:t> </a:t>
            </a:r>
            <a:r>
              <a:rPr/>
              <a:t>first</a:t>
            </a:r>
            <a:r>
              <a:rPr/>
              <a:t> </a:t>
            </a:r>
            <a:r>
              <a:rPr/>
              <a:t>variable,</a:t>
            </a:r>
            <a:r>
              <a:rPr/>
              <a:t> </a:t>
            </a:r>
            <a:r>
              <a:rPr/>
              <a:t>year,</a:t>
            </a:r>
            <a:r>
              <a:rPr/>
              <a:t> </a:t>
            </a:r>
            <a:r>
              <a:rPr/>
              <a:t>is</a:t>
            </a:r>
            <a:r>
              <a:rPr/>
              <a:t> </a:t>
            </a:r>
            <a:r>
              <a:rPr/>
              <a:t>listed</a:t>
            </a:r>
            <a:r>
              <a:rPr/>
              <a:t> </a:t>
            </a:r>
            <a:r>
              <a:rPr/>
              <a:t>in</a:t>
            </a:r>
            <a:r>
              <a:rPr/>
              <a:t> </a:t>
            </a:r>
            <a:r>
              <a:rPr/>
              <a:t>columns</a:t>
            </a:r>
            <a:r>
              <a:rPr/>
              <a:t> </a:t>
            </a:r>
            <a:r>
              <a:rPr/>
              <a:t>1</a:t>
            </a:r>
            <a:r>
              <a:rPr/>
              <a:t> </a:t>
            </a:r>
            <a:r>
              <a:rPr/>
              <a:t>through</a:t>
            </a:r>
            <a:r>
              <a:rPr/>
              <a:t> </a:t>
            </a:r>
            <a:r>
              <a:rPr/>
              <a:t>4.</a:t>
            </a:r>
            <a:r>
              <a:rPr/>
              <a:t> </a:t>
            </a:r>
            <a:r>
              <a:rPr/>
              <a:t>Then</a:t>
            </a:r>
            <a:r>
              <a:rPr/>
              <a:t> </a:t>
            </a:r>
            <a:r>
              <a:rPr/>
              <a:t>the</a:t>
            </a:r>
            <a:r>
              <a:rPr/>
              <a:t> </a:t>
            </a:r>
            <a:r>
              <a:rPr/>
              <a:t>text</a:t>
            </a:r>
            <a:r>
              <a:rPr/>
              <a:t> </a:t>
            </a:r>
            <a:r>
              <a:rPr/>
              <a:t>variable,</a:t>
            </a:r>
            <a:r>
              <a:rPr/>
              <a:t> </a:t>
            </a:r>
            <a:r>
              <a:rPr/>
              <a:t>Indigenous,</a:t>
            </a:r>
            <a:r>
              <a:rPr/>
              <a:t> </a:t>
            </a:r>
            <a:r>
              <a:rPr/>
              <a:t>takes</a:t>
            </a:r>
            <a:r>
              <a:rPr/>
              <a:t> </a:t>
            </a:r>
            <a:r>
              <a:rPr/>
              <a:t>the</a:t>
            </a:r>
            <a:r>
              <a:rPr/>
              <a:t> </a:t>
            </a:r>
            <a:r>
              <a:rPr/>
              <a:t>next</a:t>
            </a:r>
            <a:r>
              <a:rPr/>
              <a:t> </a:t>
            </a:r>
            <a:r>
              <a:rPr/>
              <a:t>three</a:t>
            </a:r>
            <a:r>
              <a:rPr/>
              <a:t> </a:t>
            </a:r>
            <a:r>
              <a:rPr/>
              <a:t>columns,</a:t>
            </a:r>
            <a:r>
              <a:rPr/>
              <a:t> </a:t>
            </a:r>
            <a:r>
              <a:rPr/>
              <a:t>columns</a:t>
            </a:r>
            <a:r>
              <a:rPr/>
              <a:t> </a:t>
            </a:r>
            <a:r>
              <a:rPr/>
              <a:t>5</a:t>
            </a:r>
            <a:r>
              <a:rPr/>
              <a:t> </a:t>
            </a:r>
            <a:r>
              <a:rPr/>
              <a:t>through</a:t>
            </a:r>
            <a:r>
              <a:rPr/>
              <a:t> </a:t>
            </a:r>
            <a:r>
              <a:rPr/>
              <a:t>7.</a:t>
            </a:r>
            <a:r>
              <a:rPr/>
              <a:t> </a:t>
            </a:r>
            <a:r>
              <a:rPr/>
              <a:t>The</a:t>
            </a:r>
            <a:r>
              <a:rPr/>
              <a:t> </a:t>
            </a:r>
            <a:r>
              <a:rPr/>
              <a:t>number</a:t>
            </a:r>
            <a:r>
              <a:rPr/>
              <a:t> </a:t>
            </a:r>
            <a:r>
              <a:rPr/>
              <a:t>of</a:t>
            </a:r>
            <a:r>
              <a:rPr/>
              <a:t> </a:t>
            </a:r>
            <a:r>
              <a:rPr/>
              <a:t>prisoners</a:t>
            </a:r>
            <a:r>
              <a:rPr/>
              <a:t> </a:t>
            </a:r>
            <a:r>
              <a:rPr/>
              <a:t>is</a:t>
            </a:r>
            <a:r>
              <a:rPr/>
              <a:t> </a:t>
            </a:r>
            <a:r>
              <a:rPr/>
              <a:t>either</a:t>
            </a:r>
            <a:r>
              <a:rPr/>
              <a:t> </a:t>
            </a:r>
            <a:r>
              <a:rPr/>
              <a:t>a</a:t>
            </a:r>
            <a:r>
              <a:rPr/>
              <a:t> </a:t>
            </a:r>
            <a:r>
              <a:rPr/>
              <a:t>four</a:t>
            </a:r>
            <a:r>
              <a:rPr/>
              <a:t> </a:t>
            </a:r>
            <a:r>
              <a:rPr/>
              <a:t>or</a:t>
            </a:r>
            <a:r>
              <a:rPr/>
              <a:t> </a:t>
            </a:r>
            <a:r>
              <a:rPr/>
              <a:t>five</a:t>
            </a:r>
            <a:r>
              <a:rPr/>
              <a:t> </a:t>
            </a:r>
            <a:r>
              <a:rPr/>
              <a:t>digit</a:t>
            </a:r>
            <a:r>
              <a:rPr/>
              <a:t> </a:t>
            </a:r>
            <a:r>
              <a:rPr/>
              <a:t>number,</a:t>
            </a:r>
            <a:r>
              <a:rPr/>
              <a:t> </a:t>
            </a:r>
            <a:r>
              <a:rPr/>
              <a:t>so</a:t>
            </a:r>
            <a:r>
              <a:rPr/>
              <a:t> </a:t>
            </a:r>
            <a:r>
              <a:rPr/>
              <a:t>it</a:t>
            </a:r>
            <a:r>
              <a:rPr/>
              <a:t> </a:t>
            </a:r>
            <a:r>
              <a:rPr/>
              <a:t>uses</a:t>
            </a:r>
            <a:r>
              <a:rPr/>
              <a:t> </a:t>
            </a:r>
            <a:r>
              <a:rPr/>
              <a:t>columns</a:t>
            </a:r>
            <a:r>
              <a:rPr/>
              <a:t> </a:t>
            </a:r>
            <a:r>
              <a:rPr/>
              <a:t>8</a:t>
            </a:r>
            <a:r>
              <a:rPr/>
              <a:t> </a:t>
            </a:r>
            <a:r>
              <a:rPr/>
              <a:t>through</a:t>
            </a:r>
            <a:r>
              <a:rPr/>
              <a:t> </a:t>
            </a:r>
            <a:r>
              <a:rPr/>
              <a:t>12.</a:t>
            </a:r>
            <a:r>
              <a:rPr/>
              <a:t> </a:t>
            </a:r>
            <a:r>
              <a:rPr/>
              <a:t>The</a:t>
            </a:r>
            <a:r>
              <a:rPr/>
              <a:t> </a:t>
            </a:r>
            <a:r>
              <a:rPr/>
              <a:t>number</a:t>
            </a:r>
            <a:r>
              <a:rPr/>
              <a:t> </a:t>
            </a:r>
            <a:r>
              <a:rPr/>
              <a:t>of</a:t>
            </a:r>
            <a:r>
              <a:rPr/>
              <a:t> </a:t>
            </a:r>
            <a:r>
              <a:rPr/>
              <a:t>deaths</a:t>
            </a:r>
            <a:r>
              <a:rPr/>
              <a:t> </a:t>
            </a:r>
            <a:r>
              <a:rPr/>
              <a:t>is,</a:t>
            </a:r>
            <a:r>
              <a:rPr/>
              <a:t> </a:t>
            </a:r>
            <a:r>
              <a:rPr/>
              <a:t>thankfully</a:t>
            </a:r>
            <a:r>
              <a:rPr/>
              <a:t> </a:t>
            </a:r>
            <a:r>
              <a:rPr/>
              <a:t>small,</a:t>
            </a:r>
            <a:r>
              <a:rPr/>
              <a:t> </a:t>
            </a:r>
            <a:r>
              <a:rPr/>
              <a:t>either</a:t>
            </a:r>
            <a:r>
              <a:rPr/>
              <a:t> </a:t>
            </a:r>
            <a:r>
              <a:rPr/>
              <a:t>one</a:t>
            </a:r>
            <a:r>
              <a:rPr/>
              <a:t> </a:t>
            </a:r>
            <a:r>
              <a:rPr/>
              <a:t>or</a:t>
            </a:r>
            <a:r>
              <a:rPr/>
              <a:t> </a:t>
            </a:r>
            <a:r>
              <a:rPr/>
              <a:t>two</a:t>
            </a:r>
            <a:r>
              <a:rPr/>
              <a:t> </a:t>
            </a:r>
            <a:r>
              <a:rPr/>
              <a:t>digits,</a:t>
            </a:r>
            <a:r>
              <a:rPr/>
              <a:t> </a:t>
            </a:r>
            <a:r>
              <a:rPr/>
              <a:t>so</a:t>
            </a:r>
            <a:r>
              <a:rPr/>
              <a:t> </a:t>
            </a:r>
            <a:r>
              <a:rPr/>
              <a:t>it</a:t>
            </a:r>
            <a:r>
              <a:rPr/>
              <a:t> </a:t>
            </a:r>
            <a:r>
              <a:rPr/>
              <a:t>fits</a:t>
            </a:r>
            <a:r>
              <a:rPr/>
              <a:t> </a:t>
            </a:r>
            <a:r>
              <a:rPr/>
              <a:t>into</a:t>
            </a:r>
            <a:r>
              <a:rPr/>
              <a:t> </a:t>
            </a:r>
            <a:r>
              <a:rPr/>
              <a:t>columns</a:t>
            </a:r>
            <a:r>
              <a:rPr/>
              <a:t> </a:t>
            </a:r>
            <a:r>
              <a:rPr/>
              <a:t>13</a:t>
            </a:r>
            <a:r>
              <a:rPr/>
              <a:t> </a:t>
            </a:r>
            <a:r>
              <a:rPr/>
              <a:t>and</a:t>
            </a:r>
            <a:r>
              <a:rPr/>
              <a:t> </a:t>
            </a:r>
            <a:r>
              <a:rPr/>
              <a:t>14.</a:t>
            </a:r>
            <a:r>
              <a:rPr/>
              <a:t> </a:t>
            </a:r>
            <a:r>
              <a:rPr/>
              <a:t>The</a:t>
            </a:r>
            <a:r>
              <a:rPr/>
              <a:t> </a:t>
            </a:r>
            <a:r>
              <a:rPr/>
              <a:t>population</a:t>
            </a:r>
            <a:r>
              <a:rPr/>
              <a:t> </a:t>
            </a:r>
            <a:r>
              <a:rPr/>
              <a:t>could</a:t>
            </a:r>
            <a:r>
              <a:rPr/>
              <a:t> </a:t>
            </a:r>
            <a:r>
              <a:rPr/>
              <a:t>be</a:t>
            </a:r>
            <a:r>
              <a:rPr/>
              <a:t> </a:t>
            </a:r>
            <a:r>
              <a:rPr/>
              <a:t>in</a:t>
            </a:r>
            <a:r>
              <a:rPr/>
              <a:t> </a:t>
            </a:r>
            <a:r>
              <a:rPr/>
              <a:t>the</a:t>
            </a:r>
            <a:r>
              <a:rPr/>
              <a:t> </a:t>
            </a:r>
            <a:r>
              <a:rPr/>
              <a:t>tens</a:t>
            </a:r>
            <a:r>
              <a:rPr/>
              <a:t> </a:t>
            </a:r>
            <a:r>
              <a:rPr/>
              <a:t>of</a:t>
            </a:r>
            <a:r>
              <a:rPr/>
              <a:t> </a:t>
            </a:r>
            <a:r>
              <a:rPr/>
              <a:t>millions,</a:t>
            </a:r>
            <a:r>
              <a:rPr/>
              <a:t> </a:t>
            </a:r>
            <a:r>
              <a:rPr/>
              <a:t>so</a:t>
            </a:r>
            <a:r>
              <a:rPr/>
              <a:t> </a:t>
            </a:r>
            <a:r>
              <a:rPr/>
              <a:t>it</a:t>
            </a:r>
            <a:r>
              <a:rPr/>
              <a:t> </a:t>
            </a:r>
            <a:r>
              <a:rPr/>
              <a:t>needs</a:t>
            </a:r>
            <a:r>
              <a:rPr/>
              <a:t> </a:t>
            </a:r>
            <a:r>
              <a:rPr/>
              <a:t>to</a:t>
            </a:r>
            <a:r>
              <a:rPr/>
              <a:t> </a:t>
            </a:r>
            <a:r>
              <a:rPr/>
              <a:t>use</a:t>
            </a:r>
            <a:r>
              <a:rPr/>
              <a:t> </a:t>
            </a:r>
            <a:r>
              <a:rPr/>
              <a:t>columns</a:t>
            </a:r>
            <a:r>
              <a:rPr/>
              <a:t> </a:t>
            </a:r>
            <a:r>
              <a:rPr/>
              <a:t>15</a:t>
            </a:r>
            <a:r>
              <a:rPr/>
              <a:t> </a:t>
            </a:r>
            <a:r>
              <a:rPr/>
              <a:t>through</a:t>
            </a:r>
            <a:r>
              <a:rPr/>
              <a:t> </a:t>
            </a:r>
            <a:r>
              <a:rPr/>
              <a:t>22.</a:t>
            </a:r>
          </a:p>
          <a:p>
            <a:pPr lvl="0" marL="0" indent="0">
              <a:buNone/>
            </a:pPr>
          </a:p>
          <a:p>
            <a:pPr lvl="0" marL="0" indent="0">
              <a:buNone/>
            </a:pPr>
            <a:r>
              <a:rPr/>
              <a:t>You</a:t>
            </a:r>
            <a:r>
              <a:rPr/>
              <a:t> </a:t>
            </a:r>
            <a:r>
              <a:rPr/>
              <a:t>need</a:t>
            </a:r>
            <a:r>
              <a:rPr/>
              <a:t> </a:t>
            </a:r>
            <a:r>
              <a:rPr/>
              <a:t>a</a:t>
            </a:r>
            <a:r>
              <a:rPr/>
              <a:t> </a:t>
            </a:r>
            <a:r>
              <a:rPr/>
              <a:t>fairly</a:t>
            </a:r>
            <a:r>
              <a:rPr/>
              <a:t> </a:t>
            </a:r>
            <a:r>
              <a:rPr/>
              <a:t>detailed</a:t>
            </a:r>
            <a:r>
              <a:rPr/>
              <a:t> </a:t>
            </a:r>
            <a:r>
              <a:rPr/>
              <a:t>data</a:t>
            </a:r>
            <a:r>
              <a:rPr/>
              <a:t> </a:t>
            </a:r>
            <a:r>
              <a:rPr/>
              <a:t>dictionary</a:t>
            </a:r>
            <a:r>
              <a:rPr/>
              <a:t> </a:t>
            </a:r>
            <a:r>
              <a:rPr/>
              <a:t>for</a:t>
            </a:r>
            <a:r>
              <a:rPr/>
              <a:t> </a:t>
            </a:r>
            <a:r>
              <a:rPr/>
              <a:t>fixed</a:t>
            </a:r>
            <a:r>
              <a:rPr/>
              <a:t> </a:t>
            </a:r>
            <a:r>
              <a:rPr/>
              <a:t>with</a:t>
            </a:r>
            <a:r>
              <a:rPr/>
              <a:t> </a:t>
            </a:r>
            <a:r>
              <a:rPr/>
              <a:t>format</a:t>
            </a:r>
            <a:r>
              <a:rPr/>
              <a:t> </a:t>
            </a:r>
            <a:r>
              <a:rPr/>
              <a:t>data,</a:t>
            </a:r>
            <a:r>
              <a:rPr/>
              <a:t> </a:t>
            </a:r>
            <a:r>
              <a:rPr/>
              <a:t>because</a:t>
            </a:r>
            <a:r>
              <a:rPr/>
              <a:t> </a:t>
            </a:r>
            <a:r>
              <a:rPr/>
              <a:t>otherwise</a:t>
            </a:r>
            <a:r>
              <a:rPr/>
              <a:t> </a:t>
            </a:r>
            <a:r>
              <a:rPr/>
              <a:t>you</a:t>
            </a:r>
            <a:r>
              <a:rPr/>
              <a:t> </a:t>
            </a:r>
            <a:r>
              <a:rPr/>
              <a:t>might</a:t>
            </a:r>
            <a:r>
              <a:rPr/>
              <a:t> </a:t>
            </a:r>
            <a:r>
              <a:rPr/>
              <a:t>not</a:t>
            </a:r>
            <a:r>
              <a:rPr/>
              <a:t> </a:t>
            </a:r>
            <a:r>
              <a:rPr/>
              <a:t>be</a:t>
            </a:r>
            <a:r>
              <a:rPr/>
              <a:t> </a:t>
            </a:r>
            <a:r>
              <a:rPr/>
              <a:t>sure</a:t>
            </a:r>
            <a:r>
              <a:rPr/>
              <a:t> </a:t>
            </a:r>
            <a:r>
              <a:rPr/>
              <a:t>where</a:t>
            </a:r>
            <a:r>
              <a:rPr/>
              <a:t> </a:t>
            </a:r>
            <a:r>
              <a:rPr/>
              <a:t>one</a:t>
            </a:r>
            <a:r>
              <a:rPr/>
              <a:t> </a:t>
            </a:r>
            <a:r>
              <a:rPr/>
              <a:t>number</a:t>
            </a:r>
            <a:r>
              <a:rPr/>
              <a:t> </a:t>
            </a:r>
            <a:r>
              <a:rPr/>
              <a:t>stops</a:t>
            </a:r>
            <a:r>
              <a:rPr/>
              <a:t> </a:t>
            </a:r>
            <a:r>
              <a:rPr/>
              <a:t>and</a:t>
            </a:r>
            <a:r>
              <a:rPr/>
              <a:t> </a:t>
            </a:r>
            <a:r>
              <a:rPr/>
              <a:t>another</a:t>
            </a:r>
            <a:r>
              <a:rPr/>
              <a:t> </a:t>
            </a:r>
            <a:r>
              <a:rPr/>
              <a:t>number</a:t>
            </a:r>
            <a:r>
              <a:rPr/>
              <a:t> </a:t>
            </a:r>
            <a:r>
              <a:rPr/>
              <a:t>begins.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Usually,</a:t>
            </a:r>
            <a:r>
              <a:rPr/>
              <a:t> </a:t>
            </a:r>
            <a:r>
              <a:rPr/>
              <a:t>you</a:t>
            </a:r>
            <a:r>
              <a:rPr/>
              <a:t> </a:t>
            </a:r>
            <a:r>
              <a:rPr/>
              <a:t>will</a:t>
            </a:r>
            <a:r>
              <a:rPr/>
              <a:t> </a:t>
            </a:r>
            <a:r>
              <a:rPr/>
              <a:t>encounter</a:t>
            </a:r>
            <a:r>
              <a:rPr/>
              <a:t> </a:t>
            </a:r>
            <a:r>
              <a:rPr/>
              <a:t>a</a:t>
            </a:r>
            <a:r>
              <a:rPr/>
              <a:t> </a:t>
            </a:r>
            <a:r>
              <a:rPr/>
              <a:t>fixed</a:t>
            </a:r>
            <a:r>
              <a:rPr/>
              <a:t> </a:t>
            </a:r>
            <a:r>
              <a:rPr/>
              <a:t>width</a:t>
            </a:r>
            <a:r>
              <a:rPr/>
              <a:t> </a:t>
            </a:r>
            <a:r>
              <a:rPr/>
              <a:t>format</a:t>
            </a:r>
            <a:r>
              <a:rPr/>
              <a:t> </a:t>
            </a:r>
            <a:r>
              <a:rPr/>
              <a:t>in</a:t>
            </a:r>
            <a:r>
              <a:rPr/>
              <a:t> </a:t>
            </a:r>
            <a:r>
              <a:rPr/>
              <a:t>data</a:t>
            </a:r>
            <a:r>
              <a:rPr/>
              <a:t> </a:t>
            </a:r>
            <a:r>
              <a:rPr/>
              <a:t>sets</a:t>
            </a:r>
            <a:r>
              <a:rPr/>
              <a:t> </a:t>
            </a:r>
            <a:r>
              <a:rPr/>
              <a:t>with</a:t>
            </a:r>
            <a:r>
              <a:rPr/>
              <a:t> </a:t>
            </a:r>
            <a:r>
              <a:rPr/>
              <a:t>hundreds</a:t>
            </a:r>
            <a:r>
              <a:rPr/>
              <a:t> </a:t>
            </a:r>
            <a:r>
              <a:rPr/>
              <a:t>of</a:t>
            </a:r>
            <a:r>
              <a:rPr/>
              <a:t> </a:t>
            </a:r>
            <a:r>
              <a:rPr/>
              <a:t>variables</a:t>
            </a:r>
            <a:r>
              <a:rPr/>
              <a:t> </a:t>
            </a:r>
            <a:r>
              <a:rPr/>
              <a:t>and</a:t>
            </a:r>
            <a:r>
              <a:rPr/>
              <a:t> </a:t>
            </a:r>
            <a:r>
              <a:rPr/>
              <a:t>thousands</a:t>
            </a:r>
            <a:r>
              <a:rPr/>
              <a:t> </a:t>
            </a:r>
            <a:r>
              <a:rPr/>
              <a:t>or</a:t>
            </a:r>
            <a:r>
              <a:rPr/>
              <a:t> </a:t>
            </a:r>
            <a:r>
              <a:rPr/>
              <a:t>millions</a:t>
            </a:r>
            <a:r>
              <a:rPr/>
              <a:t> </a:t>
            </a:r>
            <a:r>
              <a:rPr/>
              <a:t>of</a:t>
            </a:r>
            <a:r>
              <a:rPr/>
              <a:t> </a:t>
            </a:r>
            <a:r>
              <a:rPr/>
              <a:t>rows.</a:t>
            </a:r>
            <a:r>
              <a:rPr/>
              <a:t> </a:t>
            </a:r>
            <a:r>
              <a:rPr/>
              <a:t>In</a:t>
            </a:r>
            <a:r>
              <a:rPr/>
              <a:t> </a:t>
            </a:r>
            <a:r>
              <a:rPr/>
              <a:t>these</a:t>
            </a:r>
            <a:r>
              <a:rPr/>
              <a:t> </a:t>
            </a:r>
            <a:r>
              <a:rPr/>
              <a:t>files,</a:t>
            </a:r>
            <a:r>
              <a:rPr/>
              <a:t> </a:t>
            </a:r>
            <a:r>
              <a:rPr/>
              <a:t>saving</a:t>
            </a:r>
            <a:r>
              <a:rPr/>
              <a:t> </a:t>
            </a:r>
            <a:r>
              <a:rPr/>
              <a:t>a</a:t>
            </a:r>
            <a:r>
              <a:rPr/>
              <a:t> </a:t>
            </a:r>
            <a:r>
              <a:rPr/>
              <a:t>few</a:t>
            </a:r>
            <a:r>
              <a:rPr/>
              <a:t> </a:t>
            </a:r>
            <a:r>
              <a:rPr/>
              <a:t>characters</a:t>
            </a:r>
            <a:r>
              <a:rPr/>
              <a:t> </a:t>
            </a:r>
            <a:r>
              <a:rPr/>
              <a:t>here</a:t>
            </a:r>
            <a:r>
              <a:rPr/>
              <a:t> </a:t>
            </a:r>
            <a:r>
              <a:rPr/>
              <a:t>or</a:t>
            </a:r>
            <a:r>
              <a:rPr/>
              <a:t> </a:t>
            </a:r>
            <a:r>
              <a:rPr/>
              <a:t>there</a:t>
            </a:r>
            <a:r>
              <a:rPr/>
              <a:t> </a:t>
            </a:r>
            <a:r>
              <a:rPr/>
              <a:t>can</a:t>
            </a:r>
            <a:r>
              <a:rPr/>
              <a:t> </a:t>
            </a:r>
            <a:r>
              <a:rPr/>
              <a:t>make</a:t>
            </a:r>
            <a:r>
              <a:rPr/>
              <a:t> </a:t>
            </a:r>
            <a:r>
              <a:rPr/>
              <a:t>a</a:t>
            </a:r>
            <a:r>
              <a:rPr/>
              <a:t> </a:t>
            </a:r>
            <a:r>
              <a:rPr/>
              <a:t>big</a:t>
            </a:r>
            <a:r>
              <a:rPr/>
              <a:t> </a:t>
            </a:r>
            <a:r>
              <a:rPr/>
              <a:t>difference</a:t>
            </a:r>
            <a:r>
              <a:rPr/>
              <a:t> </a:t>
            </a:r>
            <a:r>
              <a:rPr/>
              <a:t>in</a:t>
            </a:r>
            <a:r>
              <a:rPr/>
              <a:t> </a:t>
            </a:r>
            <a:r>
              <a:rPr/>
              <a:t>download</a:t>
            </a:r>
            <a:r>
              <a:rPr/>
              <a:t> </a:t>
            </a:r>
            <a:r>
              <a:rPr/>
              <a:t>times.</a:t>
            </a:r>
            <a:r>
              <a:rPr/>
              <a:t> </a:t>
            </a:r>
            <a:r>
              <a:rPr/>
              <a:t>But</a:t>
            </a:r>
            <a:r>
              <a:rPr/>
              <a:t> </a:t>
            </a:r>
            <a:r>
              <a:rPr/>
              <a:t>for</a:t>
            </a:r>
            <a:r>
              <a:rPr/>
              <a:t> </a:t>
            </a:r>
            <a:r>
              <a:rPr/>
              <a:t>small</a:t>
            </a:r>
            <a:r>
              <a:rPr/>
              <a:t> </a:t>
            </a:r>
            <a:r>
              <a:rPr/>
              <a:t>data</a:t>
            </a:r>
            <a:r>
              <a:rPr/>
              <a:t> </a:t>
            </a:r>
            <a:r>
              <a:rPr/>
              <a:t>sets,</a:t>
            </a:r>
            <a:r>
              <a:rPr/>
              <a:t> </a:t>
            </a:r>
            <a:r>
              <a:rPr/>
              <a:t>you</a:t>
            </a:r>
            <a:r>
              <a:rPr/>
              <a:t> </a:t>
            </a:r>
            <a:r>
              <a:rPr/>
              <a:t>can</a:t>
            </a:r>
            <a:r>
              <a:rPr/>
              <a:t> </a:t>
            </a:r>
            <a:r>
              <a:rPr/>
              <a:t>insert</a:t>
            </a:r>
            <a:r>
              <a:rPr/>
              <a:t> </a:t>
            </a:r>
            <a:r>
              <a:rPr/>
              <a:t>a</a:t>
            </a:r>
            <a:r>
              <a:rPr/>
              <a:t> </a:t>
            </a:r>
            <a:r>
              <a:rPr/>
              <a:t>few</a:t>
            </a:r>
            <a:r>
              <a:rPr/>
              <a:t> </a:t>
            </a:r>
            <a:r>
              <a:rPr/>
              <a:t>extra</a:t>
            </a:r>
            <a:r>
              <a:rPr/>
              <a:t> </a:t>
            </a:r>
            <a:r>
              <a:rPr/>
              <a:t>blanks</a:t>
            </a:r>
            <a:r>
              <a:rPr/>
              <a:t> </a:t>
            </a:r>
            <a:r>
              <a:rPr/>
              <a:t>so</a:t>
            </a:r>
            <a:r>
              <a:rPr/>
              <a:t> </a:t>
            </a:r>
            <a:r>
              <a:rPr/>
              <a:t>that</a:t>
            </a:r>
            <a:r>
              <a:rPr/>
              <a:t> </a:t>
            </a:r>
            <a:r>
              <a:rPr/>
              <a:t>everything</a:t>
            </a:r>
            <a:r>
              <a:rPr/>
              <a:t> </a:t>
            </a:r>
            <a:r>
              <a:rPr/>
              <a:t>lines</a:t>
            </a:r>
            <a:r>
              <a:rPr/>
              <a:t> </a:t>
            </a:r>
            <a:r>
              <a:rPr/>
              <a:t>up</a:t>
            </a:r>
            <a:r>
              <a:rPr/>
              <a:t> </a:t>
            </a:r>
            <a:r>
              <a:rPr/>
              <a:t>nicely.</a:t>
            </a:r>
            <a:r>
              <a:rPr/>
              <a:t> </a:t>
            </a:r>
            <a:r>
              <a:rPr/>
              <a:t>Here</a:t>
            </a:r>
            <a:r>
              <a:rPr/>
              <a:t> </a:t>
            </a:r>
            <a:r>
              <a:rPr/>
              <a:t>is</a:t>
            </a:r>
            <a:r>
              <a:rPr/>
              <a:t> </a:t>
            </a:r>
            <a:r>
              <a:rPr/>
              <a:t>an</a:t>
            </a:r>
            <a:r>
              <a:rPr/>
              <a:t> </a:t>
            </a:r>
            <a:r>
              <a:rPr/>
              <a:t>example.</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your</a:t>
            </a:r>
            <a:r>
              <a:rPr/>
              <a:t> </a:t>
            </a:r>
            <a:r>
              <a:rPr/>
              <a:t>variable</a:t>
            </a:r>
            <a:r>
              <a:rPr/>
              <a:t> </a:t>
            </a:r>
            <a:r>
              <a:rPr/>
              <a:t>name</a:t>
            </a:r>
            <a:r>
              <a:rPr/>
              <a:t> </a:t>
            </a:r>
            <a:r>
              <a:rPr/>
              <a:t>is</a:t>
            </a:r>
            <a:r>
              <a:rPr/>
              <a:t> </a:t>
            </a:r>
            <a:r>
              <a:rPr/>
              <a:t>two</a:t>
            </a:r>
            <a:r>
              <a:rPr/>
              <a:t> </a:t>
            </a:r>
            <a:r>
              <a:rPr/>
              <a:t>or</a:t>
            </a:r>
            <a:r>
              <a:rPr/>
              <a:t> </a:t>
            </a:r>
            <a:r>
              <a:rPr/>
              <a:t>three</a:t>
            </a:r>
            <a:r>
              <a:rPr/>
              <a:t> </a:t>
            </a:r>
            <a:r>
              <a:rPr/>
              <a:t>short</a:t>
            </a:r>
            <a:r>
              <a:rPr/>
              <a:t> </a:t>
            </a:r>
            <a:r>
              <a:rPr/>
              <a:t>words</a:t>
            </a:r>
            <a:r>
              <a:rPr/>
              <a:t> </a:t>
            </a:r>
            <a:r>
              <a:rPr/>
              <a:t>(former</a:t>
            </a:r>
            <a:r>
              <a:rPr/>
              <a:t> </a:t>
            </a:r>
            <a:r>
              <a:rPr/>
              <a:t>smoker,</a:t>
            </a:r>
            <a:r>
              <a:rPr/>
              <a:t> </a:t>
            </a:r>
            <a:r>
              <a:rPr/>
              <a:t>or</a:t>
            </a:r>
            <a:r>
              <a:rPr/>
              <a:t> </a:t>
            </a:r>
            <a:r>
              <a:rPr/>
              <a:t>plasma</a:t>
            </a:r>
            <a:r>
              <a:rPr/>
              <a:t> </a:t>
            </a:r>
            <a:r>
              <a:rPr/>
              <a:t>beta</a:t>
            </a:r>
            <a:r>
              <a:rPr/>
              <a:t> </a:t>
            </a:r>
            <a:r>
              <a:rPr/>
              <a:t>carotene),</a:t>
            </a:r>
            <a:r>
              <a:rPr/>
              <a:t> </a:t>
            </a:r>
            <a:r>
              <a:rPr/>
              <a:t>you</a:t>
            </a:r>
            <a:r>
              <a:rPr/>
              <a:t> </a:t>
            </a:r>
            <a:r>
              <a:rPr/>
              <a:t>need</a:t>
            </a:r>
            <a:r>
              <a:rPr/>
              <a:t> </a:t>
            </a:r>
            <a:r>
              <a:rPr/>
              <a:t>to</a:t>
            </a:r>
            <a:r>
              <a:rPr/>
              <a:t> </a:t>
            </a:r>
            <a:r>
              <a:rPr/>
              <a:t>be</a:t>
            </a:r>
            <a:r>
              <a:rPr/>
              <a:t> </a:t>
            </a:r>
            <a:r>
              <a:rPr/>
              <a:t>careful.</a:t>
            </a:r>
            <a:r>
              <a:rPr/>
              <a:t> </a:t>
            </a:r>
            <a:r>
              <a:rPr/>
              <a:t>There’s</a:t>
            </a:r>
            <a:r>
              <a:rPr/>
              <a:t> </a:t>
            </a:r>
            <a:r>
              <a:rPr/>
              <a:t>a</a:t>
            </a:r>
            <a:r>
              <a:rPr/>
              <a:t> </a:t>
            </a:r>
            <a:r>
              <a:rPr/>
              <a:t>story</a:t>
            </a:r>
            <a:r>
              <a:rPr/>
              <a:t> </a:t>
            </a:r>
            <a:r>
              <a:rPr/>
              <a:t>about</a:t>
            </a:r>
            <a:r>
              <a:rPr/>
              <a:t> </a:t>
            </a:r>
            <a:r>
              <a:rPr/>
              <a:t>a</a:t>
            </a:r>
            <a:r>
              <a:rPr/>
              <a:t> </a:t>
            </a:r>
            <a:r>
              <a:rPr/>
              <a:t>group</a:t>
            </a:r>
            <a:r>
              <a:rPr/>
              <a:t> </a:t>
            </a:r>
            <a:r>
              <a:rPr/>
              <a:t>called</a:t>
            </a:r>
            <a:r>
              <a:rPr/>
              <a:t> </a:t>
            </a:r>
            <a:r>
              <a:rPr/>
              <a:t>Writer’s</a:t>
            </a:r>
            <a:r>
              <a:rPr/>
              <a:t> </a:t>
            </a:r>
            <a:r>
              <a:rPr/>
              <a:t>Exchange.</a:t>
            </a:r>
            <a:r>
              <a:rPr/>
              <a:t> </a:t>
            </a:r>
            <a:r>
              <a:rPr/>
              <a:t>They</a:t>
            </a:r>
            <a:r>
              <a:rPr/>
              <a:t> </a:t>
            </a:r>
            <a:r>
              <a:rPr/>
              <a:t>wanted</a:t>
            </a:r>
            <a:r>
              <a:rPr/>
              <a:t> </a:t>
            </a:r>
            <a:r>
              <a:rPr/>
              <a:t>to</a:t>
            </a:r>
            <a:r>
              <a:rPr/>
              <a:t> </a:t>
            </a:r>
            <a:r>
              <a:rPr/>
              <a:t>set</a:t>
            </a:r>
            <a:r>
              <a:rPr/>
              <a:t> </a:t>
            </a:r>
            <a:r>
              <a:rPr/>
              <a:t>up</a:t>
            </a:r>
            <a:r>
              <a:rPr/>
              <a:t> </a:t>
            </a:r>
            <a:r>
              <a:rPr/>
              <a:t>a</a:t>
            </a:r>
            <a:r>
              <a:rPr/>
              <a:t> </a:t>
            </a:r>
            <a:r>
              <a:rPr/>
              <a:t>website,</a:t>
            </a:r>
            <a:r>
              <a:rPr/>
              <a:t> </a:t>
            </a:r>
            <a:r>
              <a:rPr/>
              <a:t>www.writersexchange.com.</a:t>
            </a:r>
            <a:r>
              <a:rPr/>
              <a:t> </a:t>
            </a:r>
            <a:r>
              <a:rPr/>
              <a:t>It</a:t>
            </a:r>
            <a:r>
              <a:rPr/>
              <a:t> </a:t>
            </a:r>
            <a:r>
              <a:rPr/>
              <a:t>seemed</a:t>
            </a:r>
            <a:r>
              <a:rPr/>
              <a:t> </a:t>
            </a:r>
            <a:r>
              <a:rPr/>
              <a:t>like</a:t>
            </a:r>
            <a:r>
              <a:rPr/>
              <a:t> </a:t>
            </a:r>
            <a:r>
              <a:rPr/>
              <a:t>a</a:t>
            </a:r>
            <a:r>
              <a:rPr/>
              <a:t> </a:t>
            </a:r>
            <a:r>
              <a:rPr/>
              <a:t>good</a:t>
            </a:r>
            <a:r>
              <a:rPr/>
              <a:t> </a:t>
            </a:r>
            <a:r>
              <a:rPr/>
              <a:t>idea</a:t>
            </a:r>
            <a:r>
              <a:rPr/>
              <a:t> </a:t>
            </a:r>
            <a:r>
              <a:rPr/>
              <a:t>until</a:t>
            </a:r>
            <a:r>
              <a:rPr/>
              <a:t> </a:t>
            </a:r>
            <a:r>
              <a:rPr/>
              <a:t>they</a:t>
            </a:r>
            <a:r>
              <a:rPr/>
              <a:t> </a:t>
            </a:r>
            <a:r>
              <a:rPr/>
              <a:t>noticed</a:t>
            </a:r>
            <a:r>
              <a:rPr/>
              <a:t> </a:t>
            </a:r>
            <a:r>
              <a:rPr/>
              <a:t>that</a:t>
            </a:r>
            <a:r>
              <a:rPr/>
              <a:t> </a:t>
            </a:r>
            <a:r>
              <a:rPr/>
              <a:t>the</a:t>
            </a:r>
            <a:r>
              <a:rPr/>
              <a:t> </a:t>
            </a:r>
            <a:r>
              <a:rPr/>
              <a:t>website</a:t>
            </a:r>
            <a:r>
              <a:rPr/>
              <a:t> </a:t>
            </a:r>
            <a:r>
              <a:rPr/>
              <a:t>could</a:t>
            </a:r>
            <a:r>
              <a:rPr/>
              <a:t> </a:t>
            </a:r>
            <a:r>
              <a:rPr/>
              <a:t>be</a:t>
            </a:r>
            <a:r>
              <a:rPr/>
              <a:t> </a:t>
            </a:r>
            <a:r>
              <a:rPr/>
              <a:t>read</a:t>
            </a:r>
            <a:r>
              <a:rPr/>
              <a:t> </a:t>
            </a:r>
            <a:r>
              <a:rPr/>
              <a:t>as</a:t>
            </a:r>
            <a:r>
              <a:rPr/>
              <a:t> </a:t>
            </a:r>
            <a:r>
              <a:rPr/>
              <a:t>writer</a:t>
            </a:r>
            <a:r>
              <a:rPr/>
              <a:t> </a:t>
            </a:r>
            <a:r>
              <a:rPr/>
              <a:t>sex</a:t>
            </a:r>
            <a:r>
              <a:rPr/>
              <a:t> </a:t>
            </a:r>
            <a:r>
              <a:rPr/>
              <a:t>change.</a:t>
            </a:r>
            <a:r>
              <a:rPr/>
              <a:t> </a:t>
            </a:r>
            <a:r>
              <a:rPr/>
              <a:t>cannot</a:t>
            </a:r>
            <a:r>
              <a:rPr/>
              <a:t> </a:t>
            </a:r>
            <a:r>
              <a:rPr/>
              <a:t>use</a:t>
            </a:r>
            <a:r>
              <a:rPr/>
              <a:t> </a:t>
            </a:r>
            <a:r>
              <a:rPr/>
              <a:t>blanks</a:t>
            </a:r>
            <a:r>
              <a:rPr/>
              <a:t> </a:t>
            </a:r>
            <a:r>
              <a:rPr/>
              <a:t>between</a:t>
            </a:r>
            <a:r>
              <a:rPr/>
              <a:t> </a:t>
            </a:r>
            <a:r>
              <a:rPr/>
              <a:t>the</a:t>
            </a:r>
            <a:r>
              <a:rPr/>
              <a:t> </a:t>
            </a:r>
            <a:r>
              <a:rPr/>
              <a:t>words.</a:t>
            </a:r>
            <a:r>
              <a:rPr/>
              <a:t> </a:t>
            </a:r>
            <a:r>
              <a:rPr/>
              <a:t>It</a:t>
            </a:r>
            <a:r>
              <a:rPr/>
              <a:t> </a:t>
            </a:r>
            <a:r>
              <a:rPr/>
              <a:t>would</a:t>
            </a:r>
            <a:r>
              <a:rPr/>
              <a:t> </a:t>
            </a:r>
            <a:r>
              <a:rPr/>
              <a:t>work</a:t>
            </a:r>
            <a:r>
              <a:rPr/>
              <a:t> </a:t>
            </a:r>
            <a:r>
              <a:rPr/>
              <a:t>for</a:t>
            </a:r>
            <a:r>
              <a:rPr/>
              <a:t> </a:t>
            </a:r>
            <a:r>
              <a:rPr/>
              <a:t>some</a:t>
            </a:r>
            <a:r>
              <a:rPr/>
              <a:t> </a:t>
            </a:r>
            <a:r>
              <a:rPr/>
              <a:t>systems</a:t>
            </a:r>
            <a:r>
              <a:rPr/>
              <a:t> </a:t>
            </a:r>
            <a:r>
              <a:rPr/>
              <a:t>easily,</a:t>
            </a:r>
            <a:r>
              <a:rPr/>
              <a:t> </a:t>
            </a:r>
            <a:r>
              <a:rPr/>
              <a:t>for</a:t>
            </a:r>
            <a:r>
              <a:rPr/>
              <a:t> </a:t>
            </a:r>
            <a:r>
              <a:rPr/>
              <a:t>others,</a:t>
            </a:r>
            <a:r>
              <a:rPr/>
              <a:t> </a:t>
            </a:r>
            <a:r>
              <a:rPr/>
              <a:t>it</a:t>
            </a:r>
            <a:r>
              <a:rPr/>
              <a:t> </a:t>
            </a:r>
            <a:r>
              <a:rPr/>
              <a:t>would</a:t>
            </a:r>
            <a:r>
              <a:rPr/>
              <a:t> </a:t>
            </a:r>
            <a:r>
              <a:rPr/>
              <a:t>require</a:t>
            </a:r>
            <a:r>
              <a:rPr/>
              <a:t> </a:t>
            </a:r>
            <a:r>
              <a:rPr/>
              <a:t>some</a:t>
            </a:r>
            <a:r>
              <a:rPr/>
              <a:t> </a:t>
            </a:r>
            <a:r>
              <a:rPr/>
              <a:t>tedious</a:t>
            </a:r>
            <a:r>
              <a:rPr/>
              <a:t> </a:t>
            </a:r>
            <a:r>
              <a:rPr/>
              <a:t>work-arounds,</a:t>
            </a:r>
            <a:r>
              <a:rPr/>
              <a:t> </a:t>
            </a:r>
            <a:r>
              <a:rPr/>
              <a:t>and</a:t>
            </a:r>
            <a:r>
              <a:rPr/>
              <a:t> </a:t>
            </a:r>
            <a:r>
              <a:rPr/>
              <a:t>for</a:t>
            </a:r>
            <a:r>
              <a:rPr/>
              <a:t> </a:t>
            </a:r>
            <a:r>
              <a:rPr/>
              <a:t>still</a:t>
            </a:r>
            <a:r>
              <a:rPr/>
              <a:t> </a:t>
            </a:r>
            <a:r>
              <a:rPr/>
              <a:t>others,</a:t>
            </a:r>
            <a:r>
              <a:rPr/>
              <a:t> </a:t>
            </a:r>
            <a:r>
              <a:rPr/>
              <a:t>it</a:t>
            </a:r>
            <a:r>
              <a:rPr/>
              <a:t> </a:t>
            </a:r>
            <a:r>
              <a:rPr/>
              <a:t>would</a:t>
            </a:r>
            <a:r>
              <a:rPr/>
              <a:t> </a:t>
            </a:r>
            <a:r>
              <a:rPr/>
              <a:t>lead</a:t>
            </a:r>
            <a:r>
              <a:rPr/>
              <a:t> </a:t>
            </a:r>
            <a:r>
              <a:rPr/>
              <a:t>to</a:t>
            </a:r>
            <a:r>
              <a:rPr/>
              <a:t> </a:t>
            </a:r>
            <a:r>
              <a:rPr/>
              <a:t>system</a:t>
            </a:r>
            <a:r>
              <a:rPr/>
              <a:t> </a:t>
            </a:r>
            <a:r>
              <a:rPr/>
              <a:t>errors.</a:t>
            </a:r>
          </a:p>
          <a:p>
            <a:pPr lvl="0" marL="0" indent="0">
              <a:buNone/>
            </a:pPr>
          </a:p>
          <a:p>
            <a:pPr lvl="0" marL="0" indent="0">
              <a:buNone/>
            </a:pPr>
            <a:r>
              <a:rPr/>
              <a:t>You</a:t>
            </a:r>
            <a:r>
              <a:rPr/>
              <a:t> </a:t>
            </a:r>
            <a:r>
              <a:rPr/>
              <a:t>can’t</a:t>
            </a:r>
            <a:r>
              <a:rPr/>
              <a:t> </a:t>
            </a:r>
            <a:r>
              <a:rPr/>
              <a:t>connect</a:t>
            </a:r>
            <a:r>
              <a:rPr/>
              <a:t> </a:t>
            </a:r>
            <a:r>
              <a:rPr/>
              <a:t>the</a:t>
            </a:r>
            <a:r>
              <a:rPr/>
              <a:t> </a:t>
            </a:r>
            <a:r>
              <a:rPr/>
              <a:t>words</a:t>
            </a:r>
            <a:r>
              <a:rPr/>
              <a:t> </a:t>
            </a:r>
            <a:r>
              <a:rPr/>
              <a:t>with</a:t>
            </a:r>
            <a:r>
              <a:rPr/>
              <a:t> </a:t>
            </a:r>
            <a:r>
              <a:rPr/>
              <a:t>dashes,</a:t>
            </a:r>
            <a:r>
              <a:rPr/>
              <a:t> </a:t>
            </a:r>
            <a:r>
              <a:rPr/>
              <a:t>because</a:t>
            </a:r>
            <a:r>
              <a:rPr/>
              <a:t> </a:t>
            </a:r>
            <a:r>
              <a:rPr/>
              <a:t>most</a:t>
            </a:r>
            <a:r>
              <a:rPr/>
              <a:t> </a:t>
            </a:r>
            <a:r>
              <a:rPr/>
              <a:t>systems</a:t>
            </a:r>
            <a:r>
              <a:rPr/>
              <a:t> </a:t>
            </a:r>
            <a:r>
              <a:rPr/>
              <a:t>will</a:t>
            </a:r>
            <a:r>
              <a:rPr/>
              <a:t> </a:t>
            </a:r>
            <a:r>
              <a:rPr/>
              <a:t>interpret</a:t>
            </a:r>
            <a:r>
              <a:rPr/>
              <a:t> </a:t>
            </a:r>
            <a:r>
              <a:rPr/>
              <a:t>the</a:t>
            </a:r>
            <a:r>
              <a:rPr/>
              <a:t> </a:t>
            </a:r>
            <a:r>
              <a:rPr/>
              <a:t>dash</a:t>
            </a:r>
            <a:r>
              <a:rPr/>
              <a:t> </a:t>
            </a:r>
            <a:r>
              <a:rPr/>
              <a:t>as</a:t>
            </a:r>
            <a:r>
              <a:rPr/>
              <a:t> </a:t>
            </a:r>
            <a:r>
              <a:rPr/>
              <a:t>a</a:t>
            </a:r>
            <a:r>
              <a:rPr/>
              <a:t> </a:t>
            </a:r>
            <a:r>
              <a:rPr/>
              <a:t>subtraction.</a:t>
            </a:r>
            <a:r>
              <a:rPr/>
              <a:t> </a:t>
            </a:r>
            <a:r>
              <a:rPr/>
              <a:t>Actually,</a:t>
            </a:r>
            <a:r>
              <a:rPr/>
              <a:t> </a:t>
            </a:r>
            <a:r>
              <a:rPr/>
              <a:t>just</a:t>
            </a:r>
            <a:r>
              <a:rPr/>
              <a:t> </a:t>
            </a:r>
            <a:r>
              <a:rPr/>
              <a:t>about</a:t>
            </a:r>
            <a:r>
              <a:rPr/>
              <a:t> </a:t>
            </a:r>
            <a:r>
              <a:rPr/>
              <a:t>any</a:t>
            </a:r>
            <a:r>
              <a:rPr/>
              <a:t> </a:t>
            </a:r>
            <a:r>
              <a:rPr/>
              <a:t>symbol</a:t>
            </a:r>
            <a:r>
              <a:rPr/>
              <a:t> </a:t>
            </a:r>
            <a:r>
              <a:rPr/>
              <a:t>(dollar</a:t>
            </a:r>
            <a:r>
              <a:rPr/>
              <a:t> </a:t>
            </a:r>
            <a:r>
              <a:rPr/>
              <a:t>sign,</a:t>
            </a:r>
            <a:r>
              <a:rPr/>
              <a:t> </a:t>
            </a:r>
            <a:r>
              <a:rPr/>
              <a:t>percent</a:t>
            </a:r>
            <a:r>
              <a:rPr/>
              <a:t> </a:t>
            </a:r>
            <a:r>
              <a:rPr/>
              <a:t>sign,</a:t>
            </a:r>
            <a:r>
              <a:rPr/>
              <a:t> </a:t>
            </a:r>
            <a:r>
              <a:rPr/>
              <a:t>asterisk)</a:t>
            </a:r>
            <a:r>
              <a:rPr/>
              <a:t> </a:t>
            </a:r>
            <a:r>
              <a:rPr/>
              <a:t>is</a:t>
            </a:r>
            <a:r>
              <a:rPr/>
              <a:t> </a:t>
            </a:r>
            <a:r>
              <a:rPr/>
              <a:t>a</a:t>
            </a:r>
            <a:r>
              <a:rPr/>
              <a:t> </a:t>
            </a:r>
            <a:r>
              <a:rPr/>
              <a:t>no-no.</a:t>
            </a:r>
            <a:r>
              <a:rPr/>
              <a:t> </a:t>
            </a:r>
            <a:r>
              <a:rPr/>
              <a:t>This</a:t>
            </a:r>
            <a:r>
              <a:rPr/>
              <a:t> </a:t>
            </a:r>
            <a:r>
              <a:rPr/>
              <a:t>can</a:t>
            </a:r>
            <a:r>
              <a:rPr/>
              <a:t> </a:t>
            </a:r>
            <a:r>
              <a:rPr/>
              <a:t>seriously</a:t>
            </a:r>
            <a:r>
              <a:rPr/>
              <a:t> </a:t>
            </a:r>
            <a:r>
              <a:rPr/>
              <a:t>stifle</a:t>
            </a:r>
            <a:r>
              <a:rPr/>
              <a:t> </a:t>
            </a:r>
            <a:r>
              <a:rPr/>
              <a:t>your</a:t>
            </a:r>
            <a:r>
              <a:rPr/>
              <a:t> </a:t>
            </a:r>
            <a:r>
              <a:rPr/>
              <a:t>creativity,</a:t>
            </a:r>
            <a:r>
              <a:rPr/>
              <a:t> </a:t>
            </a:r>
            <a:r>
              <a:rPr/>
              <a:t>but</a:t>
            </a:r>
            <a:r>
              <a:rPr/>
              <a:t> </a:t>
            </a:r>
            <a:r>
              <a:rPr/>
              <a:t>you</a:t>
            </a:r>
            <a:r>
              <a:rPr/>
              <a:t> </a:t>
            </a:r>
            <a:r>
              <a:rPr/>
              <a:t>have</a:t>
            </a:r>
            <a:r>
              <a:rPr/>
              <a:t> </a:t>
            </a:r>
            <a:r>
              <a:rPr/>
              <a:t>to</a:t>
            </a:r>
            <a:r>
              <a:rPr/>
              <a:t> </a:t>
            </a:r>
            <a:r>
              <a:rPr/>
              <a:t>live</a:t>
            </a:r>
            <a:r>
              <a:rPr/>
              <a:t> </a:t>
            </a:r>
            <a:r>
              <a:rPr/>
              <a:t>with</a:t>
            </a:r>
            <a:r>
              <a:rPr/>
              <a:t> </a:t>
            </a:r>
            <a:r>
              <a:rPr/>
              <a:t>it.</a:t>
            </a:r>
            <a:r>
              <a:rPr/>
              <a:t> </a:t>
            </a:r>
            <a:r>
              <a:rPr/>
              <a:t>Most</a:t>
            </a:r>
            <a:r>
              <a:rPr/>
              <a:t> </a:t>
            </a:r>
            <a:r>
              <a:rPr/>
              <a:t>statistical</a:t>
            </a:r>
            <a:r>
              <a:rPr/>
              <a:t> </a:t>
            </a:r>
            <a:r>
              <a:rPr/>
              <a:t>software</a:t>
            </a:r>
            <a:r>
              <a:rPr/>
              <a:t> </a:t>
            </a:r>
            <a:r>
              <a:rPr/>
              <a:t>programs</a:t>
            </a:r>
            <a:r>
              <a:rPr/>
              <a:t> </a:t>
            </a:r>
            <a:r>
              <a:rPr/>
              <a:t>reserve</a:t>
            </a:r>
            <a:r>
              <a:rPr/>
              <a:t> </a:t>
            </a:r>
            <a:r>
              <a:rPr/>
              <a:t>these</a:t>
            </a:r>
            <a:r>
              <a:rPr/>
              <a:t> </a:t>
            </a:r>
            <a:r>
              <a:rPr/>
              <a:t>symbols</a:t>
            </a:r>
            <a:r>
              <a:rPr/>
              <a:t> </a:t>
            </a:r>
            <a:r>
              <a:rPr/>
              <a:t>for</a:t>
            </a:r>
            <a:r>
              <a:rPr/>
              <a:t> </a:t>
            </a:r>
            <a:r>
              <a:rPr/>
              <a:t>special</a:t>
            </a:r>
            <a:r>
              <a:rPr/>
              <a:t> </a:t>
            </a:r>
            <a:r>
              <a:rPr/>
              <a:t>purposes,</a:t>
            </a:r>
            <a:r>
              <a:rPr/>
              <a:t> </a:t>
            </a:r>
            <a:r>
              <a:rPr/>
              <a:t>and</a:t>
            </a:r>
            <a:r>
              <a:rPr/>
              <a:t> </a:t>
            </a:r>
            <a:r>
              <a:rPr/>
              <a:t>if</a:t>
            </a:r>
            <a:r>
              <a:rPr/>
              <a:t> </a:t>
            </a:r>
            <a:r>
              <a:rPr/>
              <a:t>you</a:t>
            </a:r>
            <a:r>
              <a:rPr/>
              <a:t> </a:t>
            </a:r>
            <a:r>
              <a:rPr/>
              <a:t>use</a:t>
            </a:r>
            <a:r>
              <a:rPr/>
              <a:t> </a:t>
            </a:r>
            <a:r>
              <a:rPr/>
              <a:t>them</a:t>
            </a:r>
            <a:r>
              <a:rPr/>
              <a:t> </a:t>
            </a:r>
            <a:r>
              <a:rPr/>
              <a:t>in</a:t>
            </a:r>
            <a:r>
              <a:rPr/>
              <a:t> </a:t>
            </a:r>
            <a:r>
              <a:rPr/>
              <a:t>your</a:t>
            </a:r>
            <a:r>
              <a:rPr/>
              <a:t> </a:t>
            </a:r>
            <a:r>
              <a:rPr/>
              <a:t>variable</a:t>
            </a:r>
            <a:r>
              <a:rPr/>
              <a:t> </a:t>
            </a:r>
            <a:r>
              <a:rPr/>
              <a:t>names,</a:t>
            </a:r>
            <a:r>
              <a:rPr/>
              <a:t> </a:t>
            </a:r>
            <a:r>
              <a:rPr/>
              <a:t>you</a:t>
            </a:r>
            <a:r>
              <a:rPr/>
              <a:t> </a:t>
            </a:r>
            <a:r>
              <a:rPr/>
              <a:t>will</a:t>
            </a:r>
            <a:r>
              <a:rPr/>
              <a:t> </a:t>
            </a:r>
            <a:r>
              <a:rPr/>
              <a:t>confuse</a:t>
            </a:r>
            <a:r>
              <a:rPr/>
              <a:t> </a:t>
            </a:r>
            <a:r>
              <a:rPr/>
              <a:t>things.</a:t>
            </a:r>
          </a:p>
          <a:p>
            <a:pPr lvl="0" marL="0" indent="0">
              <a:buNone/>
            </a:pPr>
          </a:p>
          <a:p>
            <a:pPr lvl="0" marL="0" indent="0">
              <a:buNone/>
            </a:pPr>
            <a:r>
              <a:rPr/>
              <a:t>There</a:t>
            </a:r>
            <a:r>
              <a:rPr/>
              <a:t> </a:t>
            </a:r>
            <a:r>
              <a:rPr/>
              <a:t>are</a:t>
            </a:r>
            <a:r>
              <a:rPr/>
              <a:t> </a:t>
            </a:r>
            <a:r>
              <a:rPr/>
              <a:t>two</a:t>
            </a:r>
            <a:r>
              <a:rPr/>
              <a:t> </a:t>
            </a:r>
            <a:r>
              <a:rPr/>
              <a:t>exceptions,</a:t>
            </a:r>
            <a:r>
              <a:rPr/>
              <a:t> </a:t>
            </a:r>
            <a:r>
              <a:rPr/>
              <a:t>the</a:t>
            </a:r>
            <a:r>
              <a:rPr/>
              <a:t> </a:t>
            </a:r>
            <a:r>
              <a:rPr/>
              <a:t>underscore</a:t>
            </a:r>
            <a:r>
              <a:rPr/>
              <a:t> </a:t>
            </a:r>
            <a:r>
              <a:rPr/>
              <a:t>character</a:t>
            </a:r>
            <a:r>
              <a:rPr/>
              <a:t> </a:t>
            </a:r>
            <a:r>
              <a:rPr/>
              <a:t>and</a:t>
            </a:r>
            <a:r>
              <a:rPr/>
              <a:t> </a:t>
            </a:r>
            <a:r>
              <a:rPr/>
              <a:t>the</a:t>
            </a:r>
            <a:r>
              <a:rPr/>
              <a:t> </a:t>
            </a:r>
            <a:r>
              <a:rPr/>
              <a:t>dot.</a:t>
            </a:r>
            <a:r>
              <a:rPr/>
              <a:t> </a:t>
            </a:r>
            <a:r>
              <a:rPr/>
              <a:t>These</a:t>
            </a:r>
            <a:r>
              <a:rPr/>
              <a:t> </a:t>
            </a:r>
            <a:r>
              <a:rPr/>
              <a:t>can</a:t>
            </a:r>
            <a:r>
              <a:rPr/>
              <a:t> </a:t>
            </a:r>
            <a:r>
              <a:rPr/>
              <a:t>be</a:t>
            </a:r>
            <a:r>
              <a:rPr/>
              <a:t> </a:t>
            </a:r>
            <a:r>
              <a:rPr/>
              <a:t>used</a:t>
            </a:r>
            <a:r>
              <a:rPr/>
              <a:t> </a:t>
            </a:r>
            <a:r>
              <a:rPr/>
              <a:t>almost</a:t>
            </a:r>
            <a:r>
              <a:rPr/>
              <a:t> </a:t>
            </a:r>
            <a:r>
              <a:rPr/>
              <a:t>anywhere.</a:t>
            </a:r>
            <a:r>
              <a:rPr/>
              <a:t> </a:t>
            </a:r>
            <a:r>
              <a:rPr/>
              <a:t>The</a:t>
            </a:r>
            <a:r>
              <a:rPr/>
              <a:t> </a:t>
            </a:r>
            <a:r>
              <a:rPr/>
              <a:t>dot</a:t>
            </a:r>
            <a:r>
              <a:rPr/>
              <a:t> </a:t>
            </a:r>
            <a:r>
              <a:rPr/>
              <a:t>is</a:t>
            </a:r>
            <a:r>
              <a:rPr/>
              <a:t> </a:t>
            </a:r>
            <a:r>
              <a:rPr/>
              <a:t>tricky</a:t>
            </a:r>
            <a:r>
              <a:rPr/>
              <a:t> </a:t>
            </a:r>
            <a:r>
              <a:rPr/>
              <a:t>in</a:t>
            </a:r>
            <a:r>
              <a:rPr/>
              <a:t> </a:t>
            </a:r>
            <a:r>
              <a:rPr/>
              <a:t>SQL</a:t>
            </a:r>
            <a:r>
              <a:rPr/>
              <a:t> </a:t>
            </a:r>
            <a:r>
              <a:rPr/>
              <a:t>and</a:t>
            </a:r>
            <a:r>
              <a:rPr/>
              <a:t> </a:t>
            </a:r>
            <a:r>
              <a:rPr/>
              <a:t>Java,</a:t>
            </a:r>
            <a:r>
              <a:rPr/>
              <a:t> </a:t>
            </a:r>
            <a:r>
              <a:rPr/>
              <a:t>as</a:t>
            </a:r>
            <a:r>
              <a:rPr/>
              <a:t> </a:t>
            </a:r>
            <a:r>
              <a:rPr/>
              <a:t>I</a:t>
            </a:r>
            <a:r>
              <a:rPr/>
              <a:t> </a:t>
            </a:r>
            <a:r>
              <a:rPr/>
              <a:t>understand</a:t>
            </a:r>
            <a:r>
              <a:rPr/>
              <a:t> </a:t>
            </a:r>
            <a:r>
              <a:rPr/>
              <a:t>it,</a:t>
            </a:r>
            <a:r>
              <a:rPr/>
              <a:t> </a:t>
            </a:r>
            <a:r>
              <a:rPr/>
              <a:t>but</a:t>
            </a:r>
            <a:r>
              <a:rPr/>
              <a:t> </a:t>
            </a:r>
            <a:r>
              <a:rPr/>
              <a:t>fine</a:t>
            </a:r>
            <a:r>
              <a:rPr/>
              <a:t> </a:t>
            </a:r>
            <a:r>
              <a:rPr/>
              <a:t>almost</a:t>
            </a:r>
            <a:r>
              <a:rPr/>
              <a:t> </a:t>
            </a:r>
            <a:r>
              <a:rPr/>
              <a:t>everywhere</a:t>
            </a:r>
            <a:r>
              <a:rPr/>
              <a:t> </a:t>
            </a:r>
            <a:r>
              <a:rPr/>
              <a:t>else.</a:t>
            </a:r>
            <a:r>
              <a:rPr/>
              <a:t> </a:t>
            </a:r>
            <a:r>
              <a:rPr/>
              <a:t>I</a:t>
            </a:r>
            <a:r>
              <a:rPr/>
              <a:t> </a:t>
            </a:r>
            <a:r>
              <a:rPr/>
              <a:t>believe</a:t>
            </a:r>
            <a:r>
              <a:rPr/>
              <a:t> </a:t>
            </a:r>
            <a:r>
              <a:rPr/>
              <a:t>the</a:t>
            </a:r>
            <a:r>
              <a:rPr/>
              <a:t> </a:t>
            </a:r>
            <a:r>
              <a:rPr/>
              <a:t>underscore</a:t>
            </a:r>
            <a:r>
              <a:rPr/>
              <a:t> </a:t>
            </a:r>
            <a:r>
              <a:rPr/>
              <a:t>is</a:t>
            </a:r>
            <a:r>
              <a:rPr/>
              <a:t> </a:t>
            </a:r>
            <a:r>
              <a:rPr/>
              <a:t>fine</a:t>
            </a:r>
            <a:r>
              <a:rPr/>
              <a:t> </a:t>
            </a:r>
            <a:r>
              <a:rPr/>
              <a:t>just</a:t>
            </a:r>
            <a:r>
              <a:rPr/>
              <a:t> </a:t>
            </a:r>
            <a:r>
              <a:rPr/>
              <a:t>about</a:t>
            </a:r>
            <a:r>
              <a:rPr/>
              <a:t> </a:t>
            </a:r>
            <a:r>
              <a:rPr/>
              <a:t>anywhere.</a:t>
            </a:r>
            <a:r>
              <a:rPr/>
              <a:t> </a:t>
            </a:r>
            <a:r>
              <a:rPr/>
              <a:t>But</a:t>
            </a:r>
            <a:r>
              <a:rPr/>
              <a:t> </a:t>
            </a:r>
            <a:r>
              <a:rPr/>
              <a:t>you</a:t>
            </a:r>
            <a:r>
              <a:rPr/>
              <a:t> </a:t>
            </a:r>
            <a:r>
              <a:rPr/>
              <a:t>can</a:t>
            </a:r>
            <a:r>
              <a:rPr/>
              <a:t> </a:t>
            </a:r>
            <a:r>
              <a:rPr/>
              <a:t>also</a:t>
            </a:r>
            <a:r>
              <a:rPr/>
              <a:t> </a:t>
            </a:r>
            <a:r>
              <a:rPr/>
              <a:t>use</a:t>
            </a:r>
            <a:r>
              <a:rPr/>
              <a:t> </a:t>
            </a:r>
            <a:r>
              <a:rPr/>
              <a:t>a</a:t>
            </a:r>
            <a:r>
              <a:rPr/>
              <a:t> </a:t>
            </a:r>
            <a:r>
              <a:rPr/>
              <a:t>mixture</a:t>
            </a:r>
            <a:r>
              <a:rPr/>
              <a:t> </a:t>
            </a:r>
            <a:r>
              <a:rPr/>
              <a:t>of</a:t>
            </a:r>
            <a:r>
              <a:rPr/>
              <a:t> </a:t>
            </a:r>
            <a:r>
              <a:rPr/>
              <a:t>upper</a:t>
            </a:r>
            <a:r>
              <a:rPr/>
              <a:t> </a:t>
            </a:r>
            <a:r>
              <a:rPr/>
              <a:t>and</a:t>
            </a:r>
            <a:r>
              <a:rPr/>
              <a:t> </a:t>
            </a:r>
            <a:r>
              <a:rPr/>
              <a:t>lower</a:t>
            </a:r>
            <a:r>
              <a:rPr/>
              <a:t> </a:t>
            </a:r>
            <a:r>
              <a:rPr/>
              <a:t>case,</a:t>
            </a:r>
            <a:r>
              <a:rPr/>
              <a:t> </a:t>
            </a:r>
            <a:r>
              <a:rPr/>
              <a:t>known</a:t>
            </a:r>
            <a:r>
              <a:rPr/>
              <a:t> </a:t>
            </a:r>
            <a:r>
              <a:rPr/>
              <a:t>as</a:t>
            </a:r>
            <a:r>
              <a:rPr/>
              <a:t> </a:t>
            </a:r>
            <a:r>
              <a:rPr/>
              <a:t>CamelCase.</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the</a:t>
            </a:r>
            <a:r>
              <a:rPr/>
              <a:t> </a:t>
            </a:r>
            <a:r>
              <a:rPr/>
              <a:t>tab</a:t>
            </a:r>
            <a:r>
              <a:rPr/>
              <a:t> </a:t>
            </a:r>
            <a:r>
              <a:rPr/>
              <a:t>separated</a:t>
            </a:r>
            <a:r>
              <a:rPr/>
              <a:t> </a:t>
            </a:r>
            <a:r>
              <a:rPr/>
              <a:t>format,</a:t>
            </a:r>
            <a:r>
              <a:rPr/>
              <a:t> </a:t>
            </a:r>
            <a:r>
              <a:rPr/>
              <a:t>the</a:t>
            </a:r>
            <a:r>
              <a:rPr/>
              <a:t> </a:t>
            </a:r>
            <a:r>
              <a:rPr/>
              <a:t>tab</a:t>
            </a:r>
            <a:r>
              <a:rPr/>
              <a:t> </a:t>
            </a:r>
            <a:r>
              <a:rPr/>
              <a:t>character</a:t>
            </a:r>
            <a:r>
              <a:rPr/>
              <a:t> </a:t>
            </a:r>
            <a:r>
              <a:rPr/>
              <a:t>is</a:t>
            </a:r>
            <a:r>
              <a:rPr/>
              <a:t> </a:t>
            </a:r>
            <a:r>
              <a:rPr/>
              <a:t>used</a:t>
            </a:r>
            <a:r>
              <a:rPr/>
              <a:t> </a:t>
            </a:r>
            <a:r>
              <a:rPr/>
              <a:t>to</a:t>
            </a:r>
            <a:r>
              <a:rPr/>
              <a:t> </a:t>
            </a:r>
            <a:r>
              <a:rPr/>
              <a:t>separate</a:t>
            </a:r>
            <a:r>
              <a:rPr/>
              <a:t> </a:t>
            </a:r>
            <a:r>
              <a:rPr/>
              <a:t>values.</a:t>
            </a:r>
            <a:r>
              <a:rPr/>
              <a:t> </a:t>
            </a:r>
            <a:r>
              <a:rPr/>
              <a:t>The</a:t>
            </a:r>
            <a:r>
              <a:rPr/>
              <a:t> </a:t>
            </a:r>
            <a:r>
              <a:rPr/>
              <a:t>tab</a:t>
            </a:r>
            <a:r>
              <a:rPr/>
              <a:t> </a:t>
            </a:r>
            <a:r>
              <a:rPr/>
              <a:t>character</a:t>
            </a:r>
            <a:r>
              <a:rPr/>
              <a:t> </a:t>
            </a:r>
            <a:r>
              <a:rPr/>
              <a:t>effectively</a:t>
            </a:r>
            <a:r>
              <a:rPr/>
              <a:t> </a:t>
            </a:r>
            <a:r>
              <a:rPr/>
              <a:t>jumps</a:t>
            </a:r>
            <a:r>
              <a:rPr/>
              <a:t> </a:t>
            </a:r>
            <a:r>
              <a:rPr/>
              <a:t>to</a:t>
            </a:r>
            <a:r>
              <a:rPr/>
              <a:t> </a:t>
            </a:r>
            <a:r>
              <a:rPr/>
              <a:t>a</a:t>
            </a:r>
            <a:r>
              <a:rPr/>
              <a:t> </a:t>
            </a:r>
            <a:r>
              <a:rPr/>
              <a:t>specific</a:t>
            </a:r>
            <a:r>
              <a:rPr/>
              <a:t> </a:t>
            </a:r>
            <a:r>
              <a:rPr/>
              <a:t>fixed</a:t>
            </a:r>
            <a:r>
              <a:rPr/>
              <a:t> </a:t>
            </a:r>
            <a:r>
              <a:rPr/>
              <a:t>location.</a:t>
            </a:r>
            <a:r>
              <a:rPr/>
              <a:t> </a:t>
            </a:r>
            <a:r>
              <a:rPr/>
              <a:t>These</a:t>
            </a:r>
            <a:r>
              <a:rPr/>
              <a:t> </a:t>
            </a:r>
            <a:r>
              <a:rPr/>
              <a:t>locations</a:t>
            </a:r>
            <a:r>
              <a:rPr/>
              <a:t> </a:t>
            </a:r>
            <a:r>
              <a:rPr/>
              <a:t>are</a:t>
            </a:r>
            <a:r>
              <a:rPr/>
              <a:t> </a:t>
            </a:r>
            <a:r>
              <a:rPr/>
              <a:t>usually</a:t>
            </a:r>
            <a:r>
              <a:rPr/>
              <a:t> </a:t>
            </a:r>
            <a:r>
              <a:rPr/>
              <a:t>eight</a:t>
            </a:r>
            <a:r>
              <a:rPr/>
              <a:t> </a:t>
            </a:r>
            <a:r>
              <a:rPr/>
              <a:t>characters</a:t>
            </a:r>
            <a:r>
              <a:rPr/>
              <a:t> </a:t>
            </a:r>
            <a:r>
              <a:rPr/>
              <a:t>apart,</a:t>
            </a:r>
            <a:r>
              <a:rPr/>
              <a:t> </a:t>
            </a:r>
            <a:r>
              <a:rPr/>
              <a:t>starting</a:t>
            </a:r>
            <a:r>
              <a:rPr/>
              <a:t> </a:t>
            </a:r>
            <a:r>
              <a:rPr/>
              <a:t>at</a:t>
            </a:r>
            <a:r>
              <a:rPr/>
              <a:t> </a:t>
            </a:r>
            <a:r>
              <a:rPr/>
              <a:t>column</a:t>
            </a:r>
            <a:r>
              <a:rPr/>
              <a:t> </a:t>
            </a:r>
            <a:r>
              <a:rPr/>
              <a:t>9,</a:t>
            </a:r>
            <a:r>
              <a:rPr/>
              <a:t> </a:t>
            </a:r>
            <a:r>
              <a:rPr/>
              <a:t>then</a:t>
            </a:r>
            <a:r>
              <a:rPr/>
              <a:t> </a:t>
            </a:r>
            <a:r>
              <a:rPr/>
              <a:t>17,</a:t>
            </a:r>
            <a:r>
              <a:rPr/>
              <a:t> </a:t>
            </a:r>
            <a:r>
              <a:rPr/>
              <a:t>25,</a:t>
            </a:r>
            <a:r>
              <a:rPr/>
              <a:t> </a:t>
            </a:r>
            <a:r>
              <a:rPr/>
              <a:t>etc.</a:t>
            </a:r>
          </a:p>
          <a:p>
            <a:pPr lvl="0" marL="0" indent="0">
              <a:buNone/>
            </a:pPr>
          </a:p>
          <a:p>
            <a:pPr lvl="0" marL="0" indent="0">
              <a:buNone/>
            </a:pPr>
            <a:r>
              <a:rPr/>
              <a:t>The</a:t>
            </a:r>
            <a:r>
              <a:rPr/>
              <a:t> </a:t>
            </a:r>
            <a:r>
              <a:rPr/>
              <a:t>tab</a:t>
            </a:r>
            <a:r>
              <a:rPr/>
              <a:t> </a:t>
            </a:r>
            <a:r>
              <a:rPr/>
              <a:t>character</a:t>
            </a:r>
            <a:r>
              <a:rPr/>
              <a:t> </a:t>
            </a:r>
            <a:r>
              <a:rPr/>
              <a:t>appears</a:t>
            </a:r>
            <a:r>
              <a:rPr/>
              <a:t> </a:t>
            </a:r>
            <a:r>
              <a:rPr/>
              <a:t>to</a:t>
            </a:r>
            <a:r>
              <a:rPr/>
              <a:t> </a:t>
            </a:r>
            <a:r>
              <a:rPr/>
              <a:t>the</a:t>
            </a:r>
            <a:r>
              <a:rPr/>
              <a:t> </a:t>
            </a:r>
            <a:r>
              <a:rPr/>
              <a:t>human</a:t>
            </a:r>
            <a:r>
              <a:rPr/>
              <a:t> </a:t>
            </a:r>
            <a:r>
              <a:rPr/>
              <a:t>eye</a:t>
            </a:r>
            <a:r>
              <a:rPr/>
              <a:t> </a:t>
            </a:r>
            <a:r>
              <a:rPr/>
              <a:t>as</a:t>
            </a:r>
            <a:r>
              <a:rPr/>
              <a:t> </a:t>
            </a:r>
            <a:r>
              <a:rPr/>
              <a:t>multiple</a:t>
            </a:r>
            <a:r>
              <a:rPr/>
              <a:t> </a:t>
            </a:r>
            <a:r>
              <a:rPr/>
              <a:t>blanks</a:t>
            </a:r>
            <a:r>
              <a:rPr/>
              <a:t> </a:t>
            </a:r>
            <a:r>
              <a:rPr/>
              <a:t>but</a:t>
            </a:r>
            <a:r>
              <a:rPr/>
              <a:t> </a:t>
            </a:r>
            <a:r>
              <a:rPr/>
              <a:t>it</a:t>
            </a:r>
            <a:r>
              <a:rPr/>
              <a:t> </a:t>
            </a:r>
            <a:r>
              <a:rPr/>
              <a:t>is</a:t>
            </a:r>
            <a:r>
              <a:rPr/>
              <a:t> </a:t>
            </a:r>
            <a:r>
              <a:rPr/>
              <a:t>actually</a:t>
            </a:r>
            <a:r>
              <a:rPr/>
              <a:t> </a:t>
            </a:r>
            <a:r>
              <a:rPr/>
              <a:t>a</a:t>
            </a:r>
            <a:r>
              <a:rPr/>
              <a:t> </a:t>
            </a:r>
            <a:r>
              <a:rPr/>
              <a:t>non</a:t>
            </a:r>
            <a:r>
              <a:rPr/>
              <a:t> </a:t>
            </a:r>
            <a:r>
              <a:rPr/>
              <a:t>printing</a:t>
            </a:r>
            <a:r>
              <a:rPr/>
              <a:t> </a:t>
            </a:r>
            <a:r>
              <a:rPr/>
              <a:t>character,</a:t>
            </a:r>
            <a:r>
              <a:rPr/>
              <a:t> </a:t>
            </a:r>
            <a:r>
              <a:rPr/>
              <a:t>09</a:t>
            </a:r>
            <a:r>
              <a:rPr/>
              <a:t> </a:t>
            </a:r>
            <a:r>
              <a:rPr/>
              <a:t>in</a:t>
            </a:r>
            <a:r>
              <a:rPr/>
              <a:t> </a:t>
            </a:r>
            <a:r>
              <a:rPr/>
              <a:t>hexadecimal.</a:t>
            </a:r>
          </a:p>
          <a:p>
            <a:pPr lvl="0" marL="0" indent="0">
              <a:buNone/>
            </a:pPr>
          </a:p>
          <a:p>
            <a:pPr lvl="0" marL="0" indent="0">
              <a:buNone/>
            </a:pPr>
            <a:r>
              <a:rPr/>
              <a:t>It’s</a:t>
            </a:r>
            <a:r>
              <a:rPr/>
              <a:t> </a:t>
            </a:r>
            <a:r>
              <a:rPr/>
              <a:t>hard</a:t>
            </a:r>
            <a:r>
              <a:rPr/>
              <a:t> </a:t>
            </a:r>
            <a:r>
              <a:rPr/>
              <a:t>sometimes</a:t>
            </a:r>
            <a:r>
              <a:rPr/>
              <a:t> </a:t>
            </a:r>
            <a:r>
              <a:rPr/>
              <a:t>to</a:t>
            </a:r>
            <a:r>
              <a:rPr/>
              <a:t> </a:t>
            </a:r>
            <a:r>
              <a:rPr/>
              <a:t>figure</a:t>
            </a:r>
            <a:r>
              <a:rPr/>
              <a:t> </a:t>
            </a:r>
            <a:r>
              <a:rPr/>
              <a:t>out</a:t>
            </a:r>
            <a:r>
              <a:rPr/>
              <a:t> </a:t>
            </a:r>
            <a:r>
              <a:rPr/>
              <a:t>if</a:t>
            </a:r>
            <a:r>
              <a:rPr/>
              <a:t> </a:t>
            </a:r>
            <a:r>
              <a:rPr/>
              <a:t>a</a:t>
            </a:r>
            <a:r>
              <a:rPr/>
              <a:t> </a:t>
            </a:r>
            <a:r>
              <a:rPr/>
              <a:t>file</a:t>
            </a:r>
            <a:r>
              <a:rPr/>
              <a:t> </a:t>
            </a:r>
            <a:r>
              <a:rPr/>
              <a:t>is</a:t>
            </a:r>
            <a:r>
              <a:rPr/>
              <a:t> </a:t>
            </a:r>
            <a:r>
              <a:rPr/>
              <a:t>using</a:t>
            </a:r>
            <a:r>
              <a:rPr/>
              <a:t> </a:t>
            </a:r>
            <a:r>
              <a:rPr/>
              <a:t>tabs</a:t>
            </a:r>
            <a:r>
              <a:rPr/>
              <a:t> </a:t>
            </a:r>
            <a:r>
              <a:rPr/>
              <a:t>or</a:t>
            </a:r>
            <a:r>
              <a:rPr/>
              <a:t> </a:t>
            </a:r>
            <a:r>
              <a:rPr/>
              <a:t>spaces</a:t>
            </a:r>
            <a:r>
              <a:rPr/>
              <a:t> </a:t>
            </a:r>
            <a:r>
              <a:rPr/>
              <a:t>as</a:t>
            </a:r>
            <a:r>
              <a:rPr/>
              <a:t> </a:t>
            </a:r>
            <a:r>
              <a:rPr/>
              <a:t>delimiters.</a:t>
            </a:r>
            <a:r>
              <a:rPr/>
              <a:t> </a:t>
            </a:r>
            <a:r>
              <a:rPr/>
              <a:t>Most</a:t>
            </a:r>
            <a:r>
              <a:rPr/>
              <a:t> </a:t>
            </a:r>
            <a:r>
              <a:rPr/>
              <a:t>text</a:t>
            </a:r>
            <a:r>
              <a:rPr/>
              <a:t> </a:t>
            </a:r>
            <a:r>
              <a:rPr/>
              <a:t>editors</a:t>
            </a:r>
            <a:r>
              <a:rPr/>
              <a:t> </a:t>
            </a:r>
            <a:r>
              <a:rPr/>
              <a:t>and</a:t>
            </a:r>
            <a:r>
              <a:rPr/>
              <a:t> </a:t>
            </a:r>
            <a:r>
              <a:rPr/>
              <a:t>word</a:t>
            </a:r>
            <a:r>
              <a:rPr/>
              <a:t> </a:t>
            </a:r>
            <a:r>
              <a:rPr/>
              <a:t>processors</a:t>
            </a:r>
            <a:r>
              <a:rPr/>
              <a:t> </a:t>
            </a:r>
            <a:r>
              <a:rPr/>
              <a:t>will</a:t>
            </a:r>
            <a:r>
              <a:rPr/>
              <a:t> </a:t>
            </a:r>
            <a:r>
              <a:rPr/>
              <a:t>let</a:t>
            </a:r>
            <a:r>
              <a:rPr/>
              <a:t> </a:t>
            </a:r>
            <a:r>
              <a:rPr/>
              <a:t>you</a:t>
            </a:r>
            <a:r>
              <a:rPr/>
              <a:t> </a:t>
            </a:r>
            <a:r>
              <a:rPr/>
              <a:t>search</a:t>
            </a:r>
            <a:r>
              <a:rPr/>
              <a:t> </a:t>
            </a:r>
            <a:r>
              <a:rPr/>
              <a:t>for</a:t>
            </a:r>
            <a:r>
              <a:rPr/>
              <a:t> </a:t>
            </a:r>
            <a:r>
              <a:rPr/>
              <a:t>the</a:t>
            </a:r>
            <a:r>
              <a:rPr/>
              <a:t> </a:t>
            </a:r>
            <a:r>
              <a:rPr/>
              <a:t>tab</a:t>
            </a:r>
            <a:r>
              <a:rPr/>
              <a:t> </a:t>
            </a:r>
            <a:r>
              <a:rPr/>
              <a:t>character,</a:t>
            </a:r>
            <a:r>
              <a:rPr/>
              <a:t> </a:t>
            </a:r>
            <a:r>
              <a:rPr/>
              <a:t>often</a:t>
            </a:r>
            <a:r>
              <a:rPr/>
              <a:t> </a:t>
            </a:r>
            <a:r>
              <a:rPr/>
              <a:t>with</a:t>
            </a:r>
            <a:r>
              <a:rPr/>
              <a:t> </a:t>
            </a:r>
            <a:r>
              <a:rPr/>
              <a:t>a</a:t>
            </a:r>
            <a:r>
              <a:rPr/>
              <a:t> </a:t>
            </a:r>
            <a:r>
              <a:rPr/>
              <a:t>code</a:t>
            </a:r>
            <a:r>
              <a:rPr/>
              <a:t> </a:t>
            </a:r>
            <a:r>
              <a:rPr/>
              <a:t>like</a:t>
            </a:r>
            <a:r>
              <a:rPr/>
              <a:t> </a:t>
            </a:r>
            <a:r>
              <a:rPr/>
              <a:t>/t</a:t>
            </a:r>
            <a:r>
              <a:rPr/>
              <a:t> </a:t>
            </a:r>
            <a:r>
              <a:rPr/>
              <a:t>(forward</a:t>
            </a:r>
            <a:r>
              <a:rPr/>
              <a:t> </a:t>
            </a:r>
            <a:r>
              <a:rPr/>
              <a:t>slash</a:t>
            </a:r>
            <a:r>
              <a:rPr/>
              <a:t> </a:t>
            </a:r>
            <a:r>
              <a:rPr/>
              <a:t>t).</a:t>
            </a:r>
            <a:r>
              <a:rPr/>
              <a:t> </a:t>
            </a:r>
            <a:r>
              <a:rPr/>
              <a:t>If</a:t>
            </a:r>
            <a:r>
              <a:rPr/>
              <a:t> </a:t>
            </a:r>
            <a:r>
              <a:rPr/>
              <a:t>you</a:t>
            </a:r>
            <a:r>
              <a:rPr/>
              <a:t> </a:t>
            </a:r>
            <a:r>
              <a:rPr/>
              <a:t>start</a:t>
            </a:r>
            <a:r>
              <a:rPr/>
              <a:t> </a:t>
            </a:r>
            <a:r>
              <a:rPr/>
              <a:t>to</a:t>
            </a:r>
            <a:r>
              <a:rPr/>
              <a:t> </a:t>
            </a:r>
            <a:r>
              <a:rPr/>
              <a:t>insert</a:t>
            </a:r>
            <a:r>
              <a:rPr/>
              <a:t> </a:t>
            </a:r>
            <a:r>
              <a:rPr/>
              <a:t>blanks</a:t>
            </a:r>
            <a:r>
              <a:rPr/>
              <a:t> </a:t>
            </a:r>
            <a:r>
              <a:rPr/>
              <a:t>in</a:t>
            </a:r>
            <a:r>
              <a:rPr/>
              <a:t> </a:t>
            </a:r>
            <a:r>
              <a:rPr/>
              <a:t>a</a:t>
            </a:r>
            <a:r>
              <a:rPr/>
              <a:t> </a:t>
            </a:r>
            <a:r>
              <a:rPr/>
              <a:t>tab</a:t>
            </a:r>
            <a:r>
              <a:rPr/>
              <a:t> </a:t>
            </a:r>
            <a:r>
              <a:rPr/>
              <a:t>delimited</a:t>
            </a:r>
            <a:r>
              <a:rPr/>
              <a:t> </a:t>
            </a:r>
            <a:r>
              <a:rPr/>
              <a:t>file,</a:t>
            </a:r>
            <a:r>
              <a:rPr/>
              <a:t> </a:t>
            </a:r>
            <a:r>
              <a:rPr/>
              <a:t>at</a:t>
            </a:r>
            <a:r>
              <a:rPr/>
              <a:t> </a:t>
            </a:r>
            <a:r>
              <a:rPr/>
              <a:t>first</a:t>
            </a:r>
            <a:r>
              <a:rPr/>
              <a:t> </a:t>
            </a:r>
            <a:r>
              <a:rPr/>
              <a:t>nothing</a:t>
            </a:r>
            <a:r>
              <a:rPr/>
              <a:t> </a:t>
            </a:r>
            <a:r>
              <a:rPr/>
              <a:t>happens,</a:t>
            </a:r>
            <a:r>
              <a:rPr/>
              <a:t> </a:t>
            </a:r>
            <a:r>
              <a:rPr/>
              <a:t>then</a:t>
            </a:r>
            <a:r>
              <a:rPr/>
              <a:t> </a:t>
            </a:r>
            <a:r>
              <a:rPr/>
              <a:t>all</a:t>
            </a:r>
            <a:r>
              <a:rPr/>
              <a:t> </a:t>
            </a:r>
            <a:r>
              <a:rPr/>
              <a:t>of</a:t>
            </a:r>
            <a:r>
              <a:rPr/>
              <a:t> </a:t>
            </a:r>
            <a:r>
              <a:rPr/>
              <a:t>a</a:t>
            </a:r>
            <a:r>
              <a:rPr/>
              <a:t> </a:t>
            </a:r>
            <a:r>
              <a:rPr/>
              <a:t>sudden,</a:t>
            </a:r>
            <a:r>
              <a:rPr/>
              <a:t> </a:t>
            </a:r>
            <a:r>
              <a:rPr/>
              <a:t>you</a:t>
            </a:r>
            <a:r>
              <a:rPr/>
              <a:t> </a:t>
            </a:r>
            <a:r>
              <a:rPr/>
              <a:t>notice</a:t>
            </a:r>
            <a:r>
              <a:rPr/>
              <a:t> </a:t>
            </a:r>
            <a:r>
              <a:rPr/>
              <a:t>a</a:t>
            </a:r>
            <a:r>
              <a:rPr/>
              <a:t> </a:t>
            </a:r>
            <a:r>
              <a:rPr/>
              <a:t>sudden</a:t>
            </a:r>
            <a:r>
              <a:rPr/>
              <a:t> </a:t>
            </a:r>
            <a:r>
              <a:rPr/>
              <a:t>jump</a:t>
            </a:r>
            <a:r>
              <a:rPr/>
              <a:t> </a:t>
            </a:r>
            <a:r>
              <a:rPr/>
              <a:t>in</a:t>
            </a:r>
            <a:r>
              <a:rPr/>
              <a:t> </a:t>
            </a:r>
            <a:r>
              <a:rPr/>
              <a:t>the</a:t>
            </a:r>
            <a:r>
              <a:rPr/>
              <a:t> </a:t>
            </a:r>
            <a:r>
              <a:rPr/>
              <a:t>text</a:t>
            </a:r>
            <a:r>
              <a:rPr/>
              <a:t> </a:t>
            </a:r>
            <a:r>
              <a:rPr/>
              <a:t>to</a:t>
            </a:r>
            <a:r>
              <a:rPr/>
              <a:t> </a:t>
            </a:r>
            <a:r>
              <a:rPr/>
              <a:t>the</a:t>
            </a:r>
            <a:r>
              <a:rPr/>
              <a:t> </a:t>
            </a:r>
            <a:r>
              <a:rPr/>
              <a:t>right</a:t>
            </a:r>
            <a:r>
              <a:rPr/>
              <a:t> </a:t>
            </a:r>
            <a:r>
              <a:rPr/>
              <a:t>of</a:t>
            </a:r>
            <a:r>
              <a:rPr/>
              <a:t> </a:t>
            </a:r>
            <a:r>
              <a:rPr/>
              <a:t>where</a:t>
            </a:r>
            <a:r>
              <a:rPr/>
              <a:t> </a:t>
            </a:r>
            <a:r>
              <a:rPr/>
              <a:t>you</a:t>
            </a:r>
            <a:r>
              <a:rPr/>
              <a:t> </a:t>
            </a:r>
            <a:r>
              <a:rPr/>
              <a:t>are</a:t>
            </a:r>
            <a:r>
              <a:rPr/>
              <a:t> </a:t>
            </a:r>
            <a:r>
              <a:rPr/>
              <a:t>inserting.</a:t>
            </a:r>
            <a:r>
              <a:rPr/>
              <a:t> </a:t>
            </a:r>
            <a:r>
              <a:rPr/>
              <a:t>Finally,</a:t>
            </a:r>
            <a:r>
              <a:rPr/>
              <a:t> </a:t>
            </a:r>
            <a:r>
              <a:rPr/>
              <a:t>look</a:t>
            </a:r>
            <a:r>
              <a:rPr/>
              <a:t> </a:t>
            </a:r>
            <a:r>
              <a:rPr/>
              <a:t>to</a:t>
            </a:r>
            <a:r>
              <a:rPr/>
              <a:t> </a:t>
            </a:r>
            <a:r>
              <a:rPr/>
              <a:t>see</a:t>
            </a:r>
            <a:r>
              <a:rPr/>
              <a:t> </a:t>
            </a:r>
            <a:r>
              <a:rPr/>
              <a:t>if</a:t>
            </a:r>
            <a:r>
              <a:rPr/>
              <a:t> </a:t>
            </a:r>
            <a:r>
              <a:rPr/>
              <a:t>the</a:t>
            </a:r>
            <a:r>
              <a:rPr/>
              <a:t> </a:t>
            </a:r>
            <a:r>
              <a:rPr/>
              <a:t>text</a:t>
            </a:r>
            <a:r>
              <a:rPr/>
              <a:t> </a:t>
            </a:r>
            <a:r>
              <a:rPr/>
              <a:t>seems</a:t>
            </a:r>
            <a:r>
              <a:rPr/>
              <a:t> </a:t>
            </a:r>
            <a:r>
              <a:rPr/>
              <a:t>to</a:t>
            </a:r>
            <a:r>
              <a:rPr/>
              <a:t> </a:t>
            </a:r>
            <a:r>
              <a:rPr/>
              <a:t>line</a:t>
            </a:r>
            <a:r>
              <a:rPr/>
              <a:t> </a:t>
            </a:r>
            <a:r>
              <a:rPr/>
              <a:t>up</a:t>
            </a:r>
            <a:r>
              <a:rPr/>
              <a:t> </a:t>
            </a:r>
            <a:r>
              <a:rPr/>
              <a:t>somewhat</a:t>
            </a:r>
            <a:r>
              <a:rPr/>
              <a:t> </a:t>
            </a:r>
            <a:r>
              <a:rPr/>
              <a:t>but</a:t>
            </a:r>
            <a:r>
              <a:rPr/>
              <a:t> </a:t>
            </a:r>
            <a:r>
              <a:rPr/>
              <a:t>with</a:t>
            </a:r>
            <a:r>
              <a:rPr/>
              <a:t> </a:t>
            </a:r>
            <a:r>
              <a:rPr/>
              <a:t>a</a:t>
            </a:r>
            <a:r>
              <a:rPr/>
              <a:t> </a:t>
            </a:r>
            <a:r>
              <a:rPr/>
              <a:t>few</a:t>
            </a:r>
            <a:r>
              <a:rPr/>
              <a:t> </a:t>
            </a:r>
            <a:r>
              <a:rPr/>
              <a:t>irregularities.</a:t>
            </a:r>
            <a:r>
              <a:rPr/>
              <a:t> </a:t>
            </a:r>
            <a:r>
              <a:rPr/>
              <a:t>This</a:t>
            </a:r>
            <a:r>
              <a:rPr/>
              <a:t> </a:t>
            </a:r>
            <a:r>
              <a:rPr/>
              <a:t>happens</a:t>
            </a:r>
            <a:r>
              <a:rPr/>
              <a:t> </a:t>
            </a:r>
            <a:r>
              <a:rPr/>
              <a:t>when</a:t>
            </a:r>
            <a:r>
              <a:rPr/>
              <a:t> </a:t>
            </a:r>
            <a:r>
              <a:rPr/>
              <a:t>some</a:t>
            </a:r>
            <a:r>
              <a:rPr/>
              <a:t> </a:t>
            </a:r>
            <a:r>
              <a:rPr/>
              <a:t>of</a:t>
            </a:r>
            <a:r>
              <a:rPr/>
              <a:t> </a:t>
            </a:r>
            <a:r>
              <a:rPr/>
              <a:t>the</a:t>
            </a:r>
            <a:r>
              <a:rPr/>
              <a:t> </a:t>
            </a:r>
            <a:r>
              <a:rPr/>
              <a:t>text</a:t>
            </a:r>
            <a:r>
              <a:rPr/>
              <a:t> </a:t>
            </a:r>
            <a:r>
              <a:rPr/>
              <a:t>data</a:t>
            </a:r>
            <a:r>
              <a:rPr/>
              <a:t> </a:t>
            </a:r>
            <a:r>
              <a:rPr/>
              <a:t>for</a:t>
            </a:r>
            <a:r>
              <a:rPr/>
              <a:t> </a:t>
            </a:r>
            <a:r>
              <a:rPr/>
              <a:t>a</a:t>
            </a:r>
            <a:r>
              <a:rPr/>
              <a:t> </a:t>
            </a:r>
            <a:r>
              <a:rPr/>
              <a:t>variable</a:t>
            </a:r>
            <a:r>
              <a:rPr/>
              <a:t> </a:t>
            </a:r>
            <a:r>
              <a:rPr/>
              <a:t>is</a:t>
            </a:r>
            <a:r>
              <a:rPr/>
              <a:t> </a:t>
            </a:r>
            <a:r>
              <a:rPr/>
              <a:t>longer</a:t>
            </a:r>
            <a:r>
              <a:rPr/>
              <a:t> </a:t>
            </a:r>
            <a:r>
              <a:rPr/>
              <a:t>than</a:t>
            </a:r>
            <a:r>
              <a:rPr/>
              <a:t> </a:t>
            </a:r>
            <a:r>
              <a:rPr/>
              <a:t>8</a:t>
            </a:r>
            <a:r>
              <a:rPr/>
              <a:t> </a:t>
            </a:r>
            <a:r>
              <a:rPr/>
              <a:t>characters</a:t>
            </a:r>
            <a:r>
              <a:rPr/>
              <a:t> </a:t>
            </a:r>
            <a:r>
              <a:rPr/>
              <a:t>and</a:t>
            </a:r>
            <a:r>
              <a:rPr/>
              <a:t> </a:t>
            </a:r>
            <a:r>
              <a:rPr/>
              <a:t>other</a:t>
            </a:r>
            <a:r>
              <a:rPr/>
              <a:t> </a:t>
            </a:r>
            <a:r>
              <a:rPr/>
              <a:t>text</a:t>
            </a:r>
            <a:r>
              <a:rPr/>
              <a:t> </a:t>
            </a:r>
            <a:r>
              <a:rPr/>
              <a:t>for</a:t>
            </a:r>
            <a:r>
              <a:rPr/>
              <a:t> </a:t>
            </a:r>
            <a:r>
              <a:rPr/>
              <a:t>that</a:t>
            </a:r>
            <a:r>
              <a:rPr/>
              <a:t> </a:t>
            </a:r>
            <a:r>
              <a:rPr/>
              <a:t>variable</a:t>
            </a:r>
            <a:r>
              <a:rPr/>
              <a:t> </a:t>
            </a:r>
            <a:r>
              <a:rPr/>
              <a:t>is</a:t>
            </a:r>
            <a:r>
              <a:rPr/>
              <a:t> </a:t>
            </a:r>
            <a:r>
              <a:rPr/>
              <a:t>shorter</a:t>
            </a:r>
            <a:r>
              <a:rPr/>
              <a:t> </a:t>
            </a:r>
            <a:r>
              <a:rPr/>
              <a:t>than</a:t>
            </a:r>
            <a:r>
              <a:rPr/>
              <a:t> </a:t>
            </a:r>
            <a:r>
              <a:rPr/>
              <a:t>8</a:t>
            </a:r>
            <a:r>
              <a:rPr/>
              <a:t> </a:t>
            </a:r>
            <a:r>
              <a:rPr/>
              <a:t>characters.</a:t>
            </a:r>
            <a:r>
              <a:rPr/>
              <a:t> </a:t>
            </a:r>
            <a:r>
              <a:rPr/>
              <a:t>In</a:t>
            </a:r>
            <a:r>
              <a:rPr/>
              <a:t> </a:t>
            </a:r>
            <a:r>
              <a:rPr/>
              <a:t>the</a:t>
            </a:r>
            <a:r>
              <a:rPr/>
              <a:t> </a:t>
            </a:r>
            <a:r>
              <a:rPr/>
              <a:t>example</a:t>
            </a:r>
            <a:r>
              <a:rPr/>
              <a:t> </a:t>
            </a:r>
            <a:r>
              <a:rPr/>
              <a:t>shown</a:t>
            </a:r>
            <a:r>
              <a:rPr/>
              <a:t> </a:t>
            </a:r>
            <a:r>
              <a:rPr/>
              <a:t>here,</a:t>
            </a:r>
            <a:r>
              <a:rPr/>
              <a:t> </a:t>
            </a:r>
            <a:r>
              <a:rPr/>
              <a:t>none</a:t>
            </a:r>
            <a:r>
              <a:rPr/>
              <a:t> </a:t>
            </a:r>
            <a:r>
              <a:rPr/>
              <a:t>of</a:t>
            </a:r>
            <a:r>
              <a:rPr/>
              <a:t> </a:t>
            </a:r>
            <a:r>
              <a:rPr/>
              <a:t>the</a:t>
            </a:r>
            <a:r>
              <a:rPr/>
              <a:t> </a:t>
            </a:r>
            <a:r>
              <a:rPr/>
              <a:t>data</a:t>
            </a:r>
            <a:r>
              <a:rPr/>
              <a:t> </a:t>
            </a:r>
            <a:r>
              <a:rPr/>
              <a:t>is</a:t>
            </a:r>
            <a:r>
              <a:rPr/>
              <a:t> </a:t>
            </a:r>
            <a:r>
              <a:rPr/>
              <a:t>longer</a:t>
            </a:r>
            <a:r>
              <a:rPr/>
              <a:t> </a:t>
            </a:r>
            <a:r>
              <a:rPr/>
              <a:t>than</a:t>
            </a:r>
            <a:r>
              <a:rPr/>
              <a:t> </a:t>
            </a:r>
            <a:r>
              <a:rPr/>
              <a:t>8</a:t>
            </a:r>
            <a:r>
              <a:rPr/>
              <a:t> </a:t>
            </a:r>
            <a:r>
              <a:rPr/>
              <a:t>characters,</a:t>
            </a:r>
            <a:r>
              <a:rPr/>
              <a:t> </a:t>
            </a:r>
            <a:r>
              <a:rPr/>
              <a:t>but</a:t>
            </a:r>
            <a:r>
              <a:rPr/>
              <a:t> </a:t>
            </a:r>
            <a:r>
              <a:rPr/>
              <a:t>the</a:t>
            </a:r>
            <a:r>
              <a:rPr/>
              <a:t> </a:t>
            </a:r>
            <a:r>
              <a:rPr/>
              <a:t>variable</a:t>
            </a:r>
            <a:r>
              <a:rPr/>
              <a:t> </a:t>
            </a:r>
            <a:r>
              <a:rPr/>
              <a:t>names</a:t>
            </a:r>
            <a:r>
              <a:rPr/>
              <a:t> </a:t>
            </a:r>
            <a:r>
              <a:rPr/>
              <a:t>are,</a:t>
            </a:r>
            <a:r>
              <a:rPr/>
              <a:t> </a:t>
            </a:r>
            <a:r>
              <a:rPr/>
              <a:t>which</a:t>
            </a:r>
            <a:r>
              <a:rPr/>
              <a:t> </a:t>
            </a:r>
            <a:r>
              <a:rPr/>
              <a:t>is</a:t>
            </a:r>
            <a:r>
              <a:rPr/>
              <a:t> </a:t>
            </a:r>
            <a:r>
              <a:rPr/>
              <a:t>why</a:t>
            </a:r>
            <a:r>
              <a:rPr/>
              <a:t> </a:t>
            </a:r>
            <a:r>
              <a:rPr/>
              <a:t>they</a:t>
            </a:r>
            <a:r>
              <a:rPr/>
              <a:t> </a:t>
            </a:r>
            <a:r>
              <a:rPr/>
              <a:t>don’t</a:t>
            </a:r>
            <a:r>
              <a:rPr/>
              <a:t> </a:t>
            </a:r>
            <a:r>
              <a:rPr/>
              <a:t>align</a:t>
            </a:r>
            <a:r>
              <a:rPr/>
              <a:t> </a:t>
            </a:r>
            <a:r>
              <a:rPr/>
              <a:t>perfectly</a:t>
            </a:r>
            <a:r>
              <a:rPr/>
              <a:t> </a:t>
            </a:r>
            <a:r>
              <a:rPr/>
              <a:t>with</a:t>
            </a:r>
            <a:r>
              <a:rPr/>
              <a:t> </a:t>
            </a:r>
            <a:r>
              <a:rPr/>
              <a:t>the</a:t>
            </a:r>
            <a:r>
              <a:rPr/>
              <a:t> </a:t>
            </a:r>
            <a:r>
              <a:rPr/>
              <a:t>data.</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a:t>
            </a:r>
            <a:r>
              <a:rPr/>
              <a:t> </a:t>
            </a:r>
            <a:r>
              <a:rPr/>
              <a:t>humorous</a:t>
            </a:r>
            <a:r>
              <a:rPr/>
              <a:t> </a:t>
            </a:r>
            <a:r>
              <a:rPr/>
              <a:t>example</a:t>
            </a:r>
            <a:r>
              <a:rPr/>
              <a:t> </a:t>
            </a:r>
            <a:r>
              <a:rPr/>
              <a:t>of</a:t>
            </a:r>
            <a:r>
              <a:rPr/>
              <a:t> </a:t>
            </a:r>
            <a:r>
              <a:rPr/>
              <a:t>failure</a:t>
            </a:r>
            <a:r>
              <a:rPr/>
              <a:t> </a:t>
            </a:r>
            <a:r>
              <a:rPr/>
              <a:t>to</a:t>
            </a:r>
            <a:r>
              <a:rPr/>
              <a:t> </a:t>
            </a:r>
            <a:r>
              <a:rPr/>
              <a:t>account</a:t>
            </a:r>
            <a:r>
              <a:rPr/>
              <a:t> </a:t>
            </a:r>
            <a:r>
              <a:rPr/>
              <a:t>properly</a:t>
            </a:r>
            <a:r>
              <a:rPr/>
              <a:t> </a:t>
            </a:r>
            <a:r>
              <a:rPr/>
              <a:t>for</a:t>
            </a:r>
            <a:r>
              <a:rPr/>
              <a:t> </a:t>
            </a:r>
            <a:r>
              <a:rPr/>
              <a:t>missing</a:t>
            </a:r>
            <a:r>
              <a:rPr/>
              <a:t> </a:t>
            </a:r>
            <a:r>
              <a:rPr/>
              <a:t>values.</a:t>
            </a:r>
            <a:r>
              <a:rPr/>
              <a:t> </a:t>
            </a:r>
            <a:r>
              <a:rPr/>
              <a:t>The</a:t>
            </a:r>
            <a:r>
              <a:rPr/>
              <a:t> </a:t>
            </a:r>
            <a:r>
              <a:rPr/>
              <a:t>printer</a:t>
            </a:r>
            <a:r>
              <a:rPr/>
              <a:t> </a:t>
            </a:r>
            <a:r>
              <a:rPr/>
              <a:t>had</a:t>
            </a:r>
            <a:r>
              <a:rPr/>
              <a:t> </a:t>
            </a:r>
            <a:r>
              <a:rPr/>
              <a:t>a</a:t>
            </a:r>
            <a:r>
              <a:rPr/>
              <a:t> </a:t>
            </a:r>
            <a:r>
              <a:rPr/>
              <a:t>sales</a:t>
            </a:r>
            <a:r>
              <a:rPr/>
              <a:t> </a:t>
            </a:r>
            <a:r>
              <a:rPr/>
              <a:t>price</a:t>
            </a:r>
            <a:r>
              <a:rPr/>
              <a:t> </a:t>
            </a:r>
            <a:r>
              <a:rPr/>
              <a:t>of</a:t>
            </a:r>
            <a:r>
              <a:rPr/>
              <a:t> </a:t>
            </a:r>
            <a:r>
              <a:rPr/>
              <a:t>299</a:t>
            </a:r>
            <a:r>
              <a:rPr/>
              <a:t> </a:t>
            </a:r>
            <a:r>
              <a:rPr/>
              <a:t>dollars</a:t>
            </a:r>
            <a:r>
              <a:rPr/>
              <a:t> </a:t>
            </a:r>
            <a:r>
              <a:rPr/>
              <a:t>and</a:t>
            </a:r>
            <a:r>
              <a:rPr/>
              <a:t> </a:t>
            </a:r>
            <a:r>
              <a:rPr/>
              <a:t>99</a:t>
            </a:r>
            <a:r>
              <a:rPr/>
              <a:t> </a:t>
            </a:r>
            <a:r>
              <a:rPr/>
              <a:t>cents.</a:t>
            </a:r>
            <a:r>
              <a:rPr/>
              <a:t> </a:t>
            </a:r>
            <a:r>
              <a:rPr/>
              <a:t>The</a:t>
            </a:r>
            <a:r>
              <a:rPr/>
              <a:t> </a:t>
            </a:r>
            <a:r>
              <a:rPr/>
              <a:t>original</a:t>
            </a:r>
            <a:r>
              <a:rPr/>
              <a:t> </a:t>
            </a:r>
            <a:r>
              <a:rPr/>
              <a:t>price</a:t>
            </a:r>
            <a:r>
              <a:rPr/>
              <a:t> </a:t>
            </a:r>
            <a:r>
              <a:rPr/>
              <a:t>was</a:t>
            </a:r>
            <a:r>
              <a:rPr/>
              <a:t> </a:t>
            </a:r>
            <a:r>
              <a:rPr/>
              <a:t>listed</a:t>
            </a:r>
            <a:r>
              <a:rPr/>
              <a:t> </a:t>
            </a:r>
            <a:r>
              <a:rPr/>
              <a:t>as</a:t>
            </a:r>
            <a:r>
              <a:rPr/>
              <a:t> </a:t>
            </a:r>
            <a:r>
              <a:rPr/>
              <a:t>9,999</a:t>
            </a:r>
            <a:r>
              <a:rPr/>
              <a:t> </a:t>
            </a:r>
            <a:r>
              <a:rPr/>
              <a:t>dollars</a:t>
            </a:r>
            <a:r>
              <a:rPr/>
              <a:t> </a:t>
            </a:r>
            <a:r>
              <a:rPr/>
              <a:t>and</a:t>
            </a:r>
            <a:r>
              <a:rPr/>
              <a:t> </a:t>
            </a:r>
            <a:r>
              <a:rPr/>
              <a:t>99</a:t>
            </a:r>
            <a:r>
              <a:rPr/>
              <a:t> </a:t>
            </a:r>
            <a:r>
              <a:rPr/>
              <a:t>cents,</a:t>
            </a:r>
            <a:r>
              <a:rPr/>
              <a:t> </a:t>
            </a:r>
            <a:r>
              <a:rPr/>
              <a:t>which</a:t>
            </a:r>
            <a:r>
              <a:rPr/>
              <a:t> </a:t>
            </a:r>
            <a:r>
              <a:rPr/>
              <a:t>is</a:t>
            </a:r>
            <a:r>
              <a:rPr/>
              <a:t> </a:t>
            </a:r>
            <a:r>
              <a:rPr/>
              <a:t>an</a:t>
            </a:r>
            <a:r>
              <a:rPr/>
              <a:t> </a:t>
            </a:r>
            <a:r>
              <a:rPr/>
              <a:t>outrageous</a:t>
            </a:r>
            <a:r>
              <a:rPr/>
              <a:t> </a:t>
            </a:r>
            <a:r>
              <a:rPr/>
              <a:t>price</a:t>
            </a:r>
            <a:r>
              <a:rPr/>
              <a:t> </a:t>
            </a:r>
            <a:r>
              <a:rPr/>
              <a:t>for</a:t>
            </a:r>
            <a:r>
              <a:rPr/>
              <a:t> </a:t>
            </a:r>
            <a:r>
              <a:rPr/>
              <a:t>a</a:t>
            </a:r>
            <a:r>
              <a:rPr/>
              <a:t> </a:t>
            </a:r>
            <a:r>
              <a:rPr/>
              <a:t>printer.</a:t>
            </a:r>
            <a:r>
              <a:rPr/>
              <a:t> </a:t>
            </a:r>
            <a:r>
              <a:rPr/>
              <a:t>Clearly,</a:t>
            </a:r>
            <a:r>
              <a:rPr/>
              <a:t> </a:t>
            </a:r>
            <a:r>
              <a:rPr/>
              <a:t>a</a:t>
            </a:r>
            <a:r>
              <a:rPr/>
              <a:t> </a:t>
            </a:r>
            <a:r>
              <a:rPr/>
              <a:t>field</a:t>
            </a:r>
            <a:r>
              <a:rPr/>
              <a:t> </a:t>
            </a:r>
            <a:r>
              <a:rPr/>
              <a:t>of</a:t>
            </a:r>
            <a:r>
              <a:rPr/>
              <a:t> </a:t>
            </a:r>
            <a:r>
              <a:rPr/>
              <a:t>all</a:t>
            </a:r>
            <a:r>
              <a:rPr/>
              <a:t> </a:t>
            </a:r>
            <a:r>
              <a:rPr/>
              <a:t>nines</a:t>
            </a:r>
            <a:r>
              <a:rPr/>
              <a:t> </a:t>
            </a:r>
            <a:r>
              <a:rPr/>
              <a:t>was</a:t>
            </a:r>
            <a:r>
              <a:rPr/>
              <a:t> </a:t>
            </a:r>
            <a:r>
              <a:rPr/>
              <a:t>intended</a:t>
            </a:r>
            <a:r>
              <a:rPr/>
              <a:t> </a:t>
            </a:r>
            <a:r>
              <a:rPr/>
              <a:t>to</a:t>
            </a:r>
            <a:r>
              <a:rPr/>
              <a:t> </a:t>
            </a:r>
            <a:r>
              <a:rPr/>
              <a:t>be</a:t>
            </a:r>
            <a:r>
              <a:rPr/>
              <a:t> </a:t>
            </a:r>
            <a:r>
              <a:rPr/>
              <a:t>a</a:t>
            </a:r>
            <a:r>
              <a:rPr/>
              <a:t> </a:t>
            </a:r>
            <a:r>
              <a:rPr/>
              <a:t>missing</a:t>
            </a:r>
            <a:r>
              <a:rPr/>
              <a:t> </a:t>
            </a:r>
            <a:r>
              <a:rPr/>
              <a:t>value</a:t>
            </a:r>
            <a:r>
              <a:rPr/>
              <a:t> </a:t>
            </a:r>
            <a:r>
              <a:rPr/>
              <a:t>code.</a:t>
            </a:r>
            <a:r>
              <a:rPr/>
              <a:t> </a:t>
            </a:r>
            <a:r>
              <a:rPr/>
              <a:t>But</a:t>
            </a:r>
            <a:r>
              <a:rPr/>
              <a:t> </a:t>
            </a:r>
            <a:r>
              <a:rPr/>
              <a:t>the</a:t>
            </a:r>
            <a:r>
              <a:rPr/>
              <a:t> </a:t>
            </a:r>
            <a:r>
              <a:rPr/>
              <a:t>system</a:t>
            </a:r>
            <a:r>
              <a:rPr/>
              <a:t> </a:t>
            </a:r>
            <a:r>
              <a:rPr/>
              <a:t>that</a:t>
            </a:r>
            <a:r>
              <a:rPr/>
              <a:t> </a:t>
            </a:r>
            <a:r>
              <a:rPr/>
              <a:t>computed</a:t>
            </a:r>
            <a:r>
              <a:rPr/>
              <a:t> </a:t>
            </a:r>
            <a:r>
              <a:rPr/>
              <a:t>the</a:t>
            </a:r>
            <a:r>
              <a:rPr/>
              <a:t> </a:t>
            </a:r>
            <a:r>
              <a:rPr/>
              <a:t>savings</a:t>
            </a:r>
            <a:r>
              <a:rPr/>
              <a:t> </a:t>
            </a:r>
            <a:r>
              <a:rPr/>
              <a:t>did</a:t>
            </a:r>
            <a:r>
              <a:rPr/>
              <a:t> </a:t>
            </a:r>
            <a:r>
              <a:rPr/>
              <a:t>not</a:t>
            </a:r>
            <a:r>
              <a:rPr/>
              <a:t> </a:t>
            </a:r>
            <a:r>
              <a:rPr/>
              <a:t>recognize</a:t>
            </a:r>
            <a:r>
              <a:rPr/>
              <a:t> </a:t>
            </a:r>
            <a:r>
              <a:rPr/>
              <a:t>this</a:t>
            </a:r>
            <a:r>
              <a:rPr/>
              <a:t> </a:t>
            </a:r>
            <a:r>
              <a:rPr/>
              <a:t>as</a:t>
            </a:r>
            <a:r>
              <a:rPr/>
              <a:t> </a:t>
            </a:r>
            <a:r>
              <a:rPr/>
              <a:t>a</a:t>
            </a:r>
            <a:r>
              <a:rPr/>
              <a:t> </a:t>
            </a:r>
            <a:r>
              <a:rPr/>
              <a:t>missing</a:t>
            </a:r>
            <a:r>
              <a:rPr/>
              <a:t> </a:t>
            </a:r>
            <a:r>
              <a:rPr/>
              <a:t>value</a:t>
            </a:r>
            <a:r>
              <a:rPr/>
              <a:t> </a:t>
            </a:r>
            <a:r>
              <a:rPr/>
              <a:t>and</a:t>
            </a:r>
            <a:r>
              <a:rPr/>
              <a:t> </a:t>
            </a:r>
            <a:r>
              <a:rPr/>
              <a:t>calculated</a:t>
            </a:r>
            <a:r>
              <a:rPr/>
              <a:t> </a:t>
            </a:r>
            <a:r>
              <a:rPr/>
              <a:t>that</a:t>
            </a:r>
            <a:r>
              <a:rPr/>
              <a:t> </a:t>
            </a:r>
            <a:r>
              <a:rPr/>
              <a:t>if</a:t>
            </a:r>
            <a:r>
              <a:rPr/>
              <a:t> </a:t>
            </a:r>
            <a:r>
              <a:rPr/>
              <a:t>you</a:t>
            </a:r>
            <a:r>
              <a:rPr/>
              <a:t> </a:t>
            </a:r>
            <a:r>
              <a:rPr/>
              <a:t>bought</a:t>
            </a:r>
            <a:r>
              <a:rPr/>
              <a:t> </a:t>
            </a:r>
            <a:r>
              <a:rPr/>
              <a:t>this</a:t>
            </a:r>
            <a:r>
              <a:rPr/>
              <a:t> </a:t>
            </a:r>
            <a:r>
              <a:rPr/>
              <a:t>printer,</a:t>
            </a:r>
            <a:r>
              <a:rPr/>
              <a:t> </a:t>
            </a:r>
            <a:r>
              <a:rPr/>
              <a:t>you</a:t>
            </a:r>
            <a:r>
              <a:rPr/>
              <a:t> </a:t>
            </a:r>
            <a:r>
              <a:rPr/>
              <a:t>would</a:t>
            </a:r>
            <a:r>
              <a:rPr/>
              <a:t> </a:t>
            </a:r>
            <a:r>
              <a:rPr/>
              <a:t>be</a:t>
            </a:r>
            <a:r>
              <a:rPr/>
              <a:t> </a:t>
            </a:r>
            <a:r>
              <a:rPr/>
              <a:t>saving</a:t>
            </a:r>
            <a:r>
              <a:rPr/>
              <a:t> </a:t>
            </a:r>
            <a:r>
              <a:rPr/>
              <a:t>$9,700</a:t>
            </a:r>
            <a:r>
              <a:rPr/>
              <a:t> </a:t>
            </a:r>
            <a:r>
              <a:rPr/>
              <a:t>dollars.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Sometimes</a:t>
            </a:r>
            <a:r>
              <a:rPr/>
              <a:t> </a:t>
            </a:r>
            <a:r>
              <a:rPr/>
              <a:t>you</a:t>
            </a:r>
            <a:r>
              <a:rPr/>
              <a:t> </a:t>
            </a:r>
            <a:r>
              <a:rPr/>
              <a:t>do</a:t>
            </a:r>
            <a:r>
              <a:rPr/>
              <a:t> </a:t>
            </a:r>
            <a:r>
              <a:rPr/>
              <a:t>not</a:t>
            </a:r>
            <a:r>
              <a:rPr/>
              <a:t> </a:t>
            </a:r>
            <a:r>
              <a:rPr/>
              <a:t>have</a:t>
            </a:r>
            <a:r>
              <a:rPr/>
              <a:t> </a:t>
            </a:r>
            <a:r>
              <a:rPr/>
              <a:t>data</a:t>
            </a:r>
            <a:r>
              <a:rPr/>
              <a:t> </a:t>
            </a:r>
            <a:r>
              <a:rPr/>
              <a:t>for</a:t>
            </a:r>
            <a:r>
              <a:rPr/>
              <a:t> </a:t>
            </a:r>
            <a:r>
              <a:rPr/>
              <a:t>a</a:t>
            </a:r>
            <a:r>
              <a:rPr/>
              <a:t> </a:t>
            </a:r>
            <a:r>
              <a:rPr/>
              <a:t>particular</a:t>
            </a:r>
            <a:r>
              <a:rPr/>
              <a:t> </a:t>
            </a:r>
            <a:r>
              <a:rPr/>
              <a:t>variable</a:t>
            </a:r>
            <a:r>
              <a:rPr/>
              <a:t> </a:t>
            </a:r>
            <a:r>
              <a:rPr/>
              <a:t>for</a:t>
            </a:r>
            <a:r>
              <a:rPr/>
              <a:t> </a:t>
            </a:r>
            <a:r>
              <a:rPr/>
              <a:t>some</a:t>
            </a:r>
            <a:r>
              <a:rPr/>
              <a:t> </a:t>
            </a:r>
            <a:r>
              <a:rPr/>
              <a:t>of</a:t>
            </a:r>
            <a:r>
              <a:rPr/>
              <a:t> </a:t>
            </a:r>
            <a:r>
              <a:rPr/>
              <a:t>your</a:t>
            </a:r>
            <a:r>
              <a:rPr/>
              <a:t> </a:t>
            </a:r>
            <a:r>
              <a:rPr/>
              <a:t>patients.</a:t>
            </a:r>
            <a:r>
              <a:rPr/>
              <a:t> </a:t>
            </a:r>
            <a:r>
              <a:rPr/>
              <a:t>This</a:t>
            </a:r>
            <a:r>
              <a:rPr/>
              <a:t> </a:t>
            </a:r>
            <a:r>
              <a:rPr/>
              <a:t>is</a:t>
            </a:r>
            <a:r>
              <a:rPr/>
              <a:t> </a:t>
            </a:r>
            <a:r>
              <a:rPr/>
              <a:t>perfectly</a:t>
            </a:r>
            <a:r>
              <a:rPr/>
              <a:t> </a:t>
            </a:r>
            <a:r>
              <a:rPr/>
              <a:t>fine.</a:t>
            </a:r>
            <a:r>
              <a:rPr/>
              <a:t> </a:t>
            </a:r>
            <a:r>
              <a:rPr/>
              <a:t>You</a:t>
            </a:r>
            <a:r>
              <a:rPr/>
              <a:t> </a:t>
            </a:r>
            <a:r>
              <a:rPr/>
              <a:t>must</a:t>
            </a:r>
            <a:r>
              <a:rPr/>
              <a:t> </a:t>
            </a:r>
            <a:r>
              <a:rPr/>
              <a:t>explain</a:t>
            </a:r>
            <a:r>
              <a:rPr/>
              <a:t> </a:t>
            </a:r>
            <a:r>
              <a:rPr/>
              <a:t>why</a:t>
            </a:r>
            <a:r>
              <a:rPr/>
              <a:t> </a:t>
            </a:r>
            <a:r>
              <a:rPr/>
              <a:t>the</a:t>
            </a:r>
            <a:r>
              <a:rPr/>
              <a:t> </a:t>
            </a:r>
            <a:r>
              <a:rPr/>
              <a:t>value</a:t>
            </a:r>
            <a:r>
              <a:rPr/>
              <a:t> </a:t>
            </a:r>
            <a:r>
              <a:rPr/>
              <a:t>is</a:t>
            </a:r>
            <a:r>
              <a:rPr/>
              <a:t> </a:t>
            </a:r>
            <a:r>
              <a:rPr/>
              <a:t>missing.</a:t>
            </a:r>
          </a:p>
          <a:p>
            <a:pPr lvl="0" marL="0" indent="0">
              <a:buNone/>
            </a:pPr>
          </a:p>
          <a:p>
            <a:pPr lvl="0" marL="0" indent="0">
              <a:buNone/>
            </a:pPr>
            <a:r>
              <a:rPr/>
              <a:t>Sometimes</a:t>
            </a:r>
            <a:r>
              <a:rPr/>
              <a:t> </a:t>
            </a:r>
            <a:r>
              <a:rPr/>
              <a:t>a</a:t>
            </a:r>
            <a:r>
              <a:rPr/>
              <a:t> </a:t>
            </a:r>
            <a:r>
              <a:rPr/>
              <a:t>value</a:t>
            </a:r>
            <a:r>
              <a:rPr/>
              <a:t> </a:t>
            </a:r>
            <a:r>
              <a:rPr/>
              <a:t>is</a:t>
            </a:r>
            <a:r>
              <a:rPr/>
              <a:t> </a:t>
            </a:r>
            <a:r>
              <a:rPr/>
              <a:t>missing</a:t>
            </a:r>
            <a:r>
              <a:rPr/>
              <a:t> </a:t>
            </a:r>
            <a:r>
              <a:rPr/>
              <a:t>because</a:t>
            </a:r>
            <a:r>
              <a:rPr/>
              <a:t> </a:t>
            </a:r>
            <a:r>
              <a:rPr/>
              <a:t>a</a:t>
            </a:r>
            <a:r>
              <a:rPr/>
              <a:t> </a:t>
            </a:r>
            <a:r>
              <a:rPr/>
              <a:t>patient</a:t>
            </a:r>
            <a:r>
              <a:rPr/>
              <a:t> </a:t>
            </a:r>
            <a:r>
              <a:rPr/>
              <a:t>skipped</a:t>
            </a:r>
            <a:r>
              <a:rPr/>
              <a:t> </a:t>
            </a:r>
            <a:r>
              <a:rPr/>
              <a:t>the</a:t>
            </a:r>
            <a:r>
              <a:rPr/>
              <a:t> </a:t>
            </a:r>
            <a:r>
              <a:rPr/>
              <a:t>item</a:t>
            </a:r>
            <a:r>
              <a:rPr/>
              <a:t> </a:t>
            </a:r>
            <a:r>
              <a:rPr/>
              <a:t>on</a:t>
            </a:r>
            <a:r>
              <a:rPr/>
              <a:t> </a:t>
            </a:r>
            <a:r>
              <a:rPr/>
              <a:t>your</a:t>
            </a:r>
            <a:r>
              <a:rPr/>
              <a:t> </a:t>
            </a:r>
            <a:r>
              <a:rPr/>
              <a:t>questionnaire.</a:t>
            </a:r>
            <a:r>
              <a:rPr/>
              <a:t> </a:t>
            </a:r>
            <a:r>
              <a:rPr/>
              <a:t>Sometimes,</a:t>
            </a:r>
            <a:r>
              <a:rPr/>
              <a:t> </a:t>
            </a:r>
            <a:r>
              <a:rPr/>
              <a:t>it</a:t>
            </a:r>
            <a:r>
              <a:rPr/>
              <a:t> </a:t>
            </a:r>
            <a:r>
              <a:rPr/>
              <a:t>represents</a:t>
            </a:r>
            <a:r>
              <a:rPr/>
              <a:t> </a:t>
            </a:r>
            <a:r>
              <a:rPr/>
              <a:t>not</a:t>
            </a:r>
            <a:r>
              <a:rPr/>
              <a:t> </a:t>
            </a:r>
            <a:r>
              <a:rPr/>
              <a:t>applicable,</a:t>
            </a:r>
            <a:r>
              <a:rPr/>
              <a:t> </a:t>
            </a:r>
            <a:r>
              <a:rPr/>
              <a:t>such</a:t>
            </a:r>
            <a:r>
              <a:rPr/>
              <a:t> </a:t>
            </a:r>
            <a:r>
              <a:rPr/>
              <a:t>as</a:t>
            </a:r>
            <a:r>
              <a:rPr/>
              <a:t> </a:t>
            </a:r>
            <a:r>
              <a:rPr/>
              <a:t>your</a:t>
            </a:r>
            <a:r>
              <a:rPr/>
              <a:t> </a:t>
            </a:r>
            <a:r>
              <a:rPr/>
              <a:t>spouse’s</a:t>
            </a:r>
            <a:r>
              <a:rPr/>
              <a:t> </a:t>
            </a:r>
            <a:r>
              <a:rPr/>
              <a:t>age</a:t>
            </a:r>
            <a:r>
              <a:rPr/>
              <a:t> </a:t>
            </a:r>
            <a:r>
              <a:rPr/>
              <a:t>if</a:t>
            </a:r>
            <a:r>
              <a:rPr/>
              <a:t> </a:t>
            </a:r>
            <a:r>
              <a:rPr/>
              <a:t>you</a:t>
            </a:r>
            <a:r>
              <a:rPr/>
              <a:t> </a:t>
            </a:r>
            <a:r>
              <a:rPr/>
              <a:t>are</a:t>
            </a:r>
            <a:r>
              <a:rPr/>
              <a:t> </a:t>
            </a:r>
            <a:r>
              <a:rPr/>
              <a:t>not</a:t>
            </a:r>
            <a:r>
              <a:rPr/>
              <a:t> </a:t>
            </a:r>
            <a:r>
              <a:rPr/>
              <a:t>married.</a:t>
            </a:r>
            <a:r>
              <a:rPr/>
              <a:t> </a:t>
            </a:r>
            <a:r>
              <a:rPr/>
              <a:t>Sometimes,</a:t>
            </a:r>
            <a:r>
              <a:rPr/>
              <a:t> </a:t>
            </a:r>
            <a:r>
              <a:rPr/>
              <a:t>it</a:t>
            </a:r>
            <a:r>
              <a:rPr/>
              <a:t> </a:t>
            </a:r>
            <a:r>
              <a:rPr/>
              <a:t>represents</a:t>
            </a:r>
            <a:r>
              <a:rPr/>
              <a:t> </a:t>
            </a:r>
            <a:r>
              <a:rPr/>
              <a:t>a</a:t>
            </a:r>
            <a:r>
              <a:rPr/>
              <a:t> </a:t>
            </a:r>
            <a:r>
              <a:rPr/>
              <a:t>lab</a:t>
            </a:r>
            <a:r>
              <a:rPr/>
              <a:t> </a:t>
            </a:r>
            <a:r>
              <a:rPr/>
              <a:t>value</a:t>
            </a:r>
            <a:r>
              <a:rPr/>
              <a:t> </a:t>
            </a:r>
            <a:r>
              <a:rPr/>
              <a:t>below</a:t>
            </a:r>
            <a:r>
              <a:rPr/>
              <a:t> </a:t>
            </a:r>
            <a:r>
              <a:rPr/>
              <a:t>the</a:t>
            </a:r>
            <a:r>
              <a:rPr/>
              <a:t> </a:t>
            </a:r>
            <a:r>
              <a:rPr/>
              <a:t>limit</a:t>
            </a:r>
            <a:r>
              <a:rPr/>
              <a:t> </a:t>
            </a:r>
            <a:r>
              <a:rPr/>
              <a:t>of</a:t>
            </a:r>
            <a:r>
              <a:rPr/>
              <a:t> </a:t>
            </a:r>
            <a:r>
              <a:rPr/>
              <a:t>detection.</a:t>
            </a:r>
            <a:r>
              <a:rPr/>
              <a:t> </a:t>
            </a:r>
            <a:r>
              <a:rPr/>
              <a:t>There</a:t>
            </a:r>
            <a:r>
              <a:rPr/>
              <a:t> </a:t>
            </a:r>
            <a:r>
              <a:rPr/>
              <a:t>are</a:t>
            </a:r>
            <a:r>
              <a:rPr/>
              <a:t> </a:t>
            </a:r>
            <a:r>
              <a:rPr/>
              <a:t>a</a:t>
            </a:r>
            <a:r>
              <a:rPr/>
              <a:t> </a:t>
            </a:r>
            <a:r>
              <a:rPr/>
              <a:t>whole</a:t>
            </a:r>
            <a:r>
              <a:rPr/>
              <a:t> </a:t>
            </a:r>
            <a:r>
              <a:rPr/>
              <a:t>host</a:t>
            </a:r>
            <a:r>
              <a:rPr/>
              <a:t> </a:t>
            </a:r>
            <a:r>
              <a:rPr/>
              <a:t>of</a:t>
            </a:r>
            <a:r>
              <a:rPr/>
              <a:t> </a:t>
            </a:r>
            <a:r>
              <a:rPr/>
              <a:t>other</a:t>
            </a:r>
            <a:r>
              <a:rPr/>
              <a:t> </a:t>
            </a:r>
            <a:r>
              <a:rPr/>
              <a:t>reasons.</a:t>
            </a:r>
          </a:p>
          <a:p>
            <a:pPr lvl="0" marL="0" indent="0">
              <a:buNone/>
            </a:pPr>
          </a:p>
          <a:p>
            <a:pPr lvl="0" marL="0" indent="0">
              <a:buNone/>
            </a:pPr>
            <a:r>
              <a:rPr/>
              <a:t>How</a:t>
            </a:r>
            <a:r>
              <a:rPr/>
              <a:t> </a:t>
            </a:r>
            <a:r>
              <a:rPr/>
              <a:t>you</a:t>
            </a:r>
            <a:r>
              <a:rPr/>
              <a:t> </a:t>
            </a:r>
            <a:r>
              <a:rPr/>
              <a:t>handle</a:t>
            </a:r>
            <a:r>
              <a:rPr/>
              <a:t> </a:t>
            </a:r>
            <a:r>
              <a:rPr/>
              <a:t>missing</a:t>
            </a:r>
            <a:r>
              <a:rPr/>
              <a:t> </a:t>
            </a:r>
            <a:r>
              <a:rPr/>
              <a:t>values</a:t>
            </a:r>
            <a:r>
              <a:rPr/>
              <a:t> </a:t>
            </a:r>
            <a:r>
              <a:rPr/>
              <a:t>in</a:t>
            </a:r>
            <a:r>
              <a:rPr/>
              <a:t> </a:t>
            </a:r>
            <a:r>
              <a:rPr/>
              <a:t>your</a:t>
            </a:r>
            <a:r>
              <a:rPr/>
              <a:t> </a:t>
            </a:r>
            <a:r>
              <a:rPr/>
              <a:t>data</a:t>
            </a:r>
            <a:r>
              <a:rPr/>
              <a:t> </a:t>
            </a:r>
            <a:r>
              <a:rPr/>
              <a:t>analysis</a:t>
            </a:r>
            <a:r>
              <a:rPr/>
              <a:t> </a:t>
            </a:r>
            <a:r>
              <a:rPr/>
              <a:t>depends</a:t>
            </a:r>
            <a:r>
              <a:rPr/>
              <a:t> </a:t>
            </a:r>
            <a:r>
              <a:rPr/>
              <a:t>largely</a:t>
            </a:r>
            <a:r>
              <a:rPr/>
              <a:t> </a:t>
            </a:r>
            <a:r>
              <a:rPr/>
              <a:t>on</a:t>
            </a:r>
            <a:r>
              <a:rPr/>
              <a:t> </a:t>
            </a:r>
            <a:r>
              <a:rPr/>
              <a:t>the</a:t>
            </a:r>
            <a:r>
              <a:rPr/>
              <a:t> </a:t>
            </a:r>
            <a:r>
              <a:rPr/>
              <a:t>reason</a:t>
            </a:r>
            <a:r>
              <a:rPr/>
              <a:t> </a:t>
            </a:r>
            <a:r>
              <a:rPr/>
              <a:t>why</a:t>
            </a:r>
            <a:r>
              <a:rPr/>
              <a:t> </a:t>
            </a:r>
            <a:r>
              <a:rPr/>
              <a:t>that</a:t>
            </a:r>
            <a:r>
              <a:rPr/>
              <a:t> </a:t>
            </a:r>
            <a:r>
              <a:rPr/>
              <a:t>value</a:t>
            </a:r>
            <a:r>
              <a:rPr/>
              <a:t> </a:t>
            </a:r>
            <a:r>
              <a:rPr/>
              <a:t>is</a:t>
            </a:r>
            <a:r>
              <a:rPr/>
              <a:t> </a:t>
            </a:r>
            <a:r>
              <a:rPr/>
              <a:t>missing.</a:t>
            </a:r>
            <a:r>
              <a:rPr/>
              <a:t> </a:t>
            </a:r>
            <a:r>
              <a:rPr/>
              <a:t>Using</a:t>
            </a:r>
            <a:r>
              <a:rPr/>
              <a:t> </a:t>
            </a:r>
            <a:r>
              <a:rPr/>
              <a:t>the</a:t>
            </a:r>
            <a:r>
              <a:rPr/>
              <a:t> </a:t>
            </a:r>
            <a:r>
              <a:rPr/>
              <a:t>wrong</a:t>
            </a:r>
            <a:r>
              <a:rPr/>
              <a:t> </a:t>
            </a:r>
            <a:r>
              <a:rPr/>
              <a:t>approach</a:t>
            </a:r>
            <a:r>
              <a:rPr/>
              <a:t> </a:t>
            </a:r>
            <a:r>
              <a:rPr/>
              <a:t>can</a:t>
            </a:r>
            <a:r>
              <a:rPr/>
              <a:t> </a:t>
            </a:r>
            <a:r>
              <a:rPr/>
              <a:t>seriously</a:t>
            </a:r>
            <a:r>
              <a:rPr/>
              <a:t> </a:t>
            </a:r>
            <a:r>
              <a:rPr/>
              <a:t>bias</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ways</a:t>
            </a:r>
            <a:r>
              <a:rPr/>
              <a:t> </a:t>
            </a:r>
            <a:r>
              <a:rPr/>
              <a:t>you</a:t>
            </a:r>
            <a:r>
              <a:rPr/>
              <a:t> </a:t>
            </a:r>
            <a:r>
              <a:rPr/>
              <a:t>can</a:t>
            </a:r>
            <a:r>
              <a:rPr/>
              <a:t> </a:t>
            </a:r>
            <a:r>
              <a:rPr/>
              <a:t>code</a:t>
            </a:r>
            <a:r>
              <a:rPr/>
              <a:t> </a:t>
            </a:r>
            <a:r>
              <a:rPr/>
              <a:t>missing</a:t>
            </a:r>
            <a:r>
              <a:rPr/>
              <a:t> </a:t>
            </a:r>
            <a:r>
              <a:rPr/>
              <a:t>values.</a:t>
            </a:r>
            <a:r>
              <a:rPr/>
              <a:t> </a:t>
            </a:r>
            <a:r>
              <a:rPr/>
              <a:t>I</a:t>
            </a:r>
            <a:r>
              <a:rPr/>
              <a:t> </a:t>
            </a:r>
            <a:r>
              <a:rPr/>
              <a:t>recommend</a:t>
            </a:r>
            <a:r>
              <a:rPr/>
              <a:t> </a:t>
            </a:r>
            <a:r>
              <a:rPr/>
              <a:t>an</a:t>
            </a:r>
            <a:r>
              <a:rPr/>
              <a:t> </a:t>
            </a:r>
            <a:r>
              <a:rPr/>
              <a:t>extreme</a:t>
            </a:r>
            <a:r>
              <a:rPr/>
              <a:t> </a:t>
            </a:r>
            <a:r>
              <a:rPr/>
              <a:t>number</a:t>
            </a:r>
            <a:r>
              <a:rPr/>
              <a:t> </a:t>
            </a:r>
            <a:r>
              <a:rPr/>
              <a:t>code.</a:t>
            </a:r>
            <a:r>
              <a:rPr/>
              <a:t> </a:t>
            </a:r>
            <a:r>
              <a:rPr/>
              <a:t>9</a:t>
            </a:r>
            <a:r>
              <a:rPr/>
              <a:t> </a:t>
            </a:r>
            <a:r>
              <a:rPr/>
              <a:t>works</a:t>
            </a:r>
            <a:r>
              <a:rPr/>
              <a:t> </a:t>
            </a:r>
            <a:r>
              <a:rPr/>
              <a:t>well</a:t>
            </a:r>
            <a:r>
              <a:rPr/>
              <a:t> </a:t>
            </a:r>
            <a:r>
              <a:rPr/>
              <a:t>for</a:t>
            </a:r>
            <a:r>
              <a:rPr/>
              <a:t> </a:t>
            </a:r>
            <a:r>
              <a:rPr/>
              <a:t>values</a:t>
            </a:r>
            <a:r>
              <a:rPr/>
              <a:t> </a:t>
            </a:r>
            <a:r>
              <a:rPr/>
              <a:t>that</a:t>
            </a:r>
            <a:r>
              <a:rPr/>
              <a:t> </a:t>
            </a:r>
            <a:r>
              <a:rPr/>
              <a:t>can’t</a:t>
            </a:r>
            <a:r>
              <a:rPr/>
              <a:t> </a:t>
            </a:r>
            <a:r>
              <a:rPr/>
              <a:t>get</a:t>
            </a:r>
            <a:r>
              <a:rPr/>
              <a:t> </a:t>
            </a:r>
            <a:r>
              <a:rPr/>
              <a:t>any</a:t>
            </a:r>
            <a:r>
              <a:rPr/>
              <a:t> </a:t>
            </a:r>
            <a:r>
              <a:rPr/>
              <a:t>larger</a:t>
            </a:r>
            <a:r>
              <a:rPr/>
              <a:t> </a:t>
            </a:r>
            <a:r>
              <a:rPr/>
              <a:t>than</a:t>
            </a:r>
            <a:r>
              <a:rPr/>
              <a:t> </a:t>
            </a:r>
            <a:r>
              <a:rPr/>
              <a:t>5.</a:t>
            </a:r>
            <a:r>
              <a:rPr/>
              <a:t> </a:t>
            </a:r>
            <a:r>
              <a:rPr/>
              <a:t>Use</a:t>
            </a:r>
            <a:r>
              <a:rPr/>
              <a:t> </a:t>
            </a:r>
            <a:r>
              <a:rPr/>
              <a:t>99</a:t>
            </a:r>
            <a:r>
              <a:rPr/>
              <a:t> </a:t>
            </a:r>
            <a:r>
              <a:rPr/>
              <a:t>or</a:t>
            </a:r>
            <a:r>
              <a:rPr/>
              <a:t> </a:t>
            </a:r>
            <a:r>
              <a:rPr/>
              <a:t>999</a:t>
            </a:r>
            <a:r>
              <a:rPr/>
              <a:t> </a:t>
            </a:r>
            <a:r>
              <a:rPr/>
              <a:t>if</a:t>
            </a:r>
            <a:r>
              <a:rPr/>
              <a:t> </a:t>
            </a:r>
            <a:r>
              <a:rPr/>
              <a:t>the</a:t>
            </a:r>
            <a:r>
              <a:rPr/>
              <a:t> </a:t>
            </a:r>
            <a:r>
              <a:rPr/>
              <a:t>values</a:t>
            </a:r>
            <a:r>
              <a:rPr/>
              <a:t> </a:t>
            </a:r>
            <a:r>
              <a:rPr/>
              <a:t>can</a:t>
            </a:r>
            <a:r>
              <a:rPr/>
              <a:t> </a:t>
            </a:r>
            <a:r>
              <a:rPr/>
              <a:t>get</a:t>
            </a:r>
            <a:r>
              <a:rPr/>
              <a:t> </a:t>
            </a:r>
            <a:r>
              <a:rPr/>
              <a:t>larger.</a:t>
            </a:r>
            <a:r>
              <a:rPr/>
              <a:t> </a:t>
            </a:r>
            <a:r>
              <a:rPr/>
              <a:t>You</a:t>
            </a:r>
            <a:r>
              <a:rPr/>
              <a:t> </a:t>
            </a:r>
            <a:r>
              <a:rPr/>
              <a:t>want</a:t>
            </a:r>
            <a:r>
              <a:rPr/>
              <a:t> </a:t>
            </a:r>
            <a:r>
              <a:rPr/>
              <a:t>to</a:t>
            </a:r>
            <a:r>
              <a:rPr/>
              <a:t> </a:t>
            </a:r>
            <a:r>
              <a:rPr/>
              <a:t>choose</a:t>
            </a:r>
            <a:r>
              <a:rPr/>
              <a:t> </a:t>
            </a:r>
            <a:r>
              <a:rPr/>
              <a:t>enough</a:t>
            </a:r>
            <a:r>
              <a:rPr/>
              <a:t> </a:t>
            </a:r>
            <a:r>
              <a:rPr/>
              <a:t>nines</a:t>
            </a:r>
            <a:r>
              <a:rPr/>
              <a:t> </a:t>
            </a:r>
            <a:r>
              <a:rPr/>
              <a:t>so</a:t>
            </a:r>
            <a:r>
              <a:rPr/>
              <a:t> </a:t>
            </a:r>
            <a:r>
              <a:rPr/>
              <a:t>that</a:t>
            </a:r>
            <a:r>
              <a:rPr/>
              <a:t> </a:t>
            </a:r>
            <a:r>
              <a:rPr/>
              <a:t>the</a:t>
            </a:r>
            <a:r>
              <a:rPr/>
              <a:t> </a:t>
            </a:r>
            <a:r>
              <a:rPr/>
              <a:t>value</a:t>
            </a:r>
            <a:r>
              <a:rPr/>
              <a:t> </a:t>
            </a:r>
            <a:r>
              <a:rPr/>
              <a:t>is</a:t>
            </a:r>
            <a:r>
              <a:rPr/>
              <a:t> </a:t>
            </a:r>
            <a:r>
              <a:rPr/>
              <a:t>clearly</a:t>
            </a:r>
            <a:r>
              <a:rPr/>
              <a:t> </a:t>
            </a:r>
            <a:r>
              <a:rPr/>
              <a:t>outside</a:t>
            </a:r>
            <a:r>
              <a:rPr/>
              <a:t> </a:t>
            </a:r>
            <a:r>
              <a:rPr/>
              <a:t>of</a:t>
            </a:r>
            <a:r>
              <a:rPr/>
              <a:t> </a:t>
            </a:r>
            <a:r>
              <a:rPr/>
              <a:t>any</a:t>
            </a:r>
            <a:r>
              <a:rPr/>
              <a:t> </a:t>
            </a:r>
            <a:r>
              <a:rPr/>
              <a:t>reasonable</a:t>
            </a:r>
            <a:r>
              <a:rPr/>
              <a:t> </a:t>
            </a:r>
            <a:r>
              <a:rPr/>
              <a:t>range</a:t>
            </a:r>
            <a:r>
              <a:rPr/>
              <a:t> </a:t>
            </a:r>
            <a:r>
              <a:rPr/>
              <a:t>of</a:t>
            </a:r>
            <a:r>
              <a:rPr/>
              <a:t> </a:t>
            </a:r>
            <a:r>
              <a:rPr/>
              <a:t>legitimate</a:t>
            </a:r>
            <a:r>
              <a:rPr/>
              <a:t> </a:t>
            </a:r>
            <a:r>
              <a:rPr/>
              <a:t>values.</a:t>
            </a:r>
            <a:r>
              <a:rPr/>
              <a:t> </a:t>
            </a:r>
            <a:r>
              <a:rPr/>
              <a:t>So</a:t>
            </a:r>
            <a:r>
              <a:rPr/>
              <a:t> </a:t>
            </a:r>
            <a:r>
              <a:rPr/>
              <a:t>a</a:t>
            </a:r>
            <a:r>
              <a:rPr/>
              <a:t> </a:t>
            </a:r>
            <a:r>
              <a:rPr/>
              <a:t>birthweight</a:t>
            </a:r>
            <a:r>
              <a:rPr/>
              <a:t> </a:t>
            </a:r>
            <a:r>
              <a:rPr/>
              <a:t>of</a:t>
            </a:r>
            <a:r>
              <a:rPr/>
              <a:t> </a:t>
            </a:r>
            <a:r>
              <a:rPr/>
              <a:t>99</a:t>
            </a:r>
            <a:r>
              <a:rPr/>
              <a:t> </a:t>
            </a:r>
            <a:r>
              <a:rPr/>
              <a:t>kilograms</a:t>
            </a:r>
            <a:r>
              <a:rPr/>
              <a:t> </a:t>
            </a:r>
            <a:r>
              <a:rPr/>
              <a:t>is</a:t>
            </a:r>
            <a:r>
              <a:rPr/>
              <a:t> </a:t>
            </a:r>
            <a:r>
              <a:rPr/>
              <a:t>obviously</a:t>
            </a:r>
            <a:r>
              <a:rPr/>
              <a:t> </a:t>
            </a:r>
            <a:r>
              <a:rPr/>
              <a:t>a</a:t>
            </a:r>
            <a:r>
              <a:rPr/>
              <a:t> </a:t>
            </a:r>
            <a:r>
              <a:rPr/>
              <a:t>missing</a:t>
            </a:r>
            <a:r>
              <a:rPr/>
              <a:t> </a:t>
            </a:r>
            <a:r>
              <a:rPr/>
              <a:t>value</a:t>
            </a:r>
            <a:r>
              <a:rPr/>
              <a:t> </a:t>
            </a:r>
            <a:r>
              <a:rPr/>
              <a:t>for</a:t>
            </a:r>
            <a:r>
              <a:rPr/>
              <a:t> </a:t>
            </a:r>
            <a:r>
              <a:rPr/>
              <a:t>anyone</a:t>
            </a:r>
            <a:r>
              <a:rPr/>
              <a:t> </a:t>
            </a:r>
            <a:r>
              <a:rPr/>
              <a:t>except</a:t>
            </a:r>
            <a:r>
              <a:rPr/>
              <a:t> </a:t>
            </a:r>
            <a:r>
              <a:rPr/>
              <a:t>for</a:t>
            </a:r>
            <a:r>
              <a:rPr/>
              <a:t> </a:t>
            </a:r>
            <a:r>
              <a:rPr/>
              <a:t>a</a:t>
            </a:r>
            <a:r>
              <a:rPr/>
              <a:t> </a:t>
            </a:r>
            <a:r>
              <a:rPr/>
              <a:t>baby</a:t>
            </a:r>
            <a:r>
              <a:rPr/>
              <a:t> </a:t>
            </a:r>
            <a:r>
              <a:rPr/>
              <a:t>elephant.</a:t>
            </a:r>
            <a:r>
              <a:rPr/>
              <a:t> </a:t>
            </a:r>
            <a:r>
              <a:rPr/>
              <a:t>An</a:t>
            </a:r>
            <a:r>
              <a:rPr/>
              <a:t> </a:t>
            </a:r>
            <a:r>
              <a:rPr/>
              <a:t>IQ</a:t>
            </a:r>
            <a:r>
              <a:rPr/>
              <a:t> </a:t>
            </a:r>
            <a:r>
              <a:rPr/>
              <a:t>score</a:t>
            </a:r>
            <a:r>
              <a:rPr/>
              <a:t> </a:t>
            </a:r>
            <a:r>
              <a:rPr/>
              <a:t>of</a:t>
            </a:r>
            <a:r>
              <a:rPr/>
              <a:t> </a:t>
            </a:r>
            <a:r>
              <a:rPr/>
              <a:t>999</a:t>
            </a:r>
            <a:r>
              <a:rPr/>
              <a:t> </a:t>
            </a:r>
            <a:r>
              <a:rPr/>
              <a:t>is</a:t>
            </a:r>
            <a:r>
              <a:rPr/>
              <a:t> </a:t>
            </a:r>
            <a:r>
              <a:rPr/>
              <a:t>outside</a:t>
            </a:r>
            <a:r>
              <a:rPr/>
              <a:t> </a:t>
            </a:r>
            <a:r>
              <a:rPr/>
              <a:t>the</a:t>
            </a:r>
            <a:r>
              <a:rPr/>
              <a:t> </a:t>
            </a:r>
            <a:r>
              <a:rPr/>
              <a:t>range</a:t>
            </a:r>
            <a:r>
              <a:rPr/>
              <a:t> </a:t>
            </a:r>
            <a:r>
              <a:rPr/>
              <a:t>even</a:t>
            </a:r>
            <a:r>
              <a:rPr/>
              <a:t> </a:t>
            </a:r>
            <a:r>
              <a:rPr/>
              <a:t>of</a:t>
            </a:r>
            <a:r>
              <a:rPr/>
              <a:t> </a:t>
            </a:r>
            <a:r>
              <a:rPr/>
              <a:t>Albert</a:t>
            </a:r>
            <a:r>
              <a:rPr/>
              <a:t> </a:t>
            </a:r>
            <a:r>
              <a:rPr/>
              <a:t>Einstein.</a:t>
            </a:r>
          </a:p>
          <a:p>
            <a:pPr lvl="0" marL="0" indent="0">
              <a:buNone/>
            </a:pPr>
          </a:p>
          <a:p>
            <a:pPr lvl="0" marL="0" indent="0">
              <a:buNone/>
            </a:pPr>
            <a:r>
              <a:rPr/>
              <a:t>Some</a:t>
            </a:r>
            <a:r>
              <a:rPr/>
              <a:t> </a:t>
            </a:r>
            <a:r>
              <a:rPr/>
              <a:t>people</a:t>
            </a:r>
            <a:r>
              <a:rPr/>
              <a:t> </a:t>
            </a:r>
            <a:r>
              <a:rPr/>
              <a:t>use</a:t>
            </a:r>
            <a:r>
              <a:rPr/>
              <a:t> </a:t>
            </a:r>
            <a:r>
              <a:rPr/>
              <a:t>-1</a:t>
            </a:r>
            <a:r>
              <a:rPr/>
              <a:t> </a:t>
            </a:r>
            <a:r>
              <a:rPr/>
              <a:t>for</a:t>
            </a:r>
            <a:r>
              <a:rPr/>
              <a:t> </a:t>
            </a:r>
            <a:r>
              <a:rPr/>
              <a:t>a</a:t>
            </a:r>
            <a:r>
              <a:rPr/>
              <a:t> </a:t>
            </a:r>
            <a:r>
              <a:rPr/>
              <a:t>missing</a:t>
            </a:r>
            <a:r>
              <a:rPr/>
              <a:t> </a:t>
            </a:r>
            <a:r>
              <a:rPr/>
              <a:t>value</a:t>
            </a:r>
            <a:r>
              <a:rPr/>
              <a:t> </a:t>
            </a:r>
            <a:r>
              <a:rPr/>
              <a:t>code</a:t>
            </a:r>
            <a:r>
              <a:rPr/>
              <a:t> </a:t>
            </a:r>
            <a:r>
              <a:rPr/>
              <a:t>if</a:t>
            </a:r>
            <a:r>
              <a:rPr/>
              <a:t> </a:t>
            </a:r>
            <a:r>
              <a:rPr/>
              <a:t>the</a:t>
            </a:r>
            <a:r>
              <a:rPr/>
              <a:t> </a:t>
            </a:r>
            <a:r>
              <a:rPr/>
              <a:t>variable</a:t>
            </a:r>
            <a:r>
              <a:rPr/>
              <a:t> </a:t>
            </a:r>
            <a:r>
              <a:rPr/>
              <a:t>is</a:t>
            </a:r>
            <a:r>
              <a:rPr/>
              <a:t> </a:t>
            </a:r>
            <a:r>
              <a:rPr/>
              <a:t>clearly</a:t>
            </a:r>
            <a:r>
              <a:rPr/>
              <a:t> </a:t>
            </a:r>
            <a:r>
              <a:rPr/>
              <a:t>not</a:t>
            </a:r>
            <a:r>
              <a:rPr/>
              <a:t> </a:t>
            </a:r>
            <a:r>
              <a:rPr/>
              <a:t>ever</a:t>
            </a:r>
            <a:r>
              <a:rPr/>
              <a:t> </a:t>
            </a:r>
            <a:r>
              <a:rPr/>
              <a:t>going</a:t>
            </a:r>
            <a:r>
              <a:rPr/>
              <a:t> </a:t>
            </a:r>
            <a:r>
              <a:rPr/>
              <a:t>to</a:t>
            </a:r>
            <a:r>
              <a:rPr/>
              <a:t> </a:t>
            </a:r>
            <a:r>
              <a:rPr/>
              <a:t>be</a:t>
            </a:r>
            <a:r>
              <a:rPr/>
              <a:t> </a:t>
            </a:r>
            <a:r>
              <a:rPr/>
              <a:t>a</a:t>
            </a:r>
            <a:r>
              <a:rPr/>
              <a:t> </a:t>
            </a:r>
            <a:r>
              <a:rPr/>
              <a:t>negative</a:t>
            </a:r>
            <a:r>
              <a:rPr/>
              <a:t> </a:t>
            </a:r>
            <a:r>
              <a:rPr/>
              <a:t>value.</a:t>
            </a:r>
            <a:r>
              <a:rPr/>
              <a:t> </a:t>
            </a:r>
            <a:r>
              <a:rPr/>
              <a:t>A</a:t>
            </a:r>
            <a:r>
              <a:rPr/>
              <a:t> </a:t>
            </a:r>
            <a:r>
              <a:rPr/>
              <a:t>baby</a:t>
            </a:r>
            <a:r>
              <a:rPr/>
              <a:t> </a:t>
            </a:r>
            <a:r>
              <a:rPr/>
              <a:t>could</a:t>
            </a:r>
            <a:r>
              <a:rPr/>
              <a:t> </a:t>
            </a:r>
            <a:r>
              <a:rPr/>
              <a:t>not</a:t>
            </a:r>
            <a:r>
              <a:rPr/>
              <a:t> </a:t>
            </a:r>
            <a:r>
              <a:rPr/>
              <a:t>have</a:t>
            </a:r>
            <a:r>
              <a:rPr/>
              <a:t> </a:t>
            </a:r>
            <a:r>
              <a:rPr/>
              <a:t>a</a:t>
            </a:r>
            <a:r>
              <a:rPr/>
              <a:t> </a:t>
            </a:r>
            <a:r>
              <a:rPr/>
              <a:t>birth</a:t>
            </a:r>
            <a:r>
              <a:rPr/>
              <a:t> </a:t>
            </a:r>
            <a:r>
              <a:rPr/>
              <a:t>weight</a:t>
            </a:r>
            <a:r>
              <a:rPr/>
              <a:t> </a:t>
            </a:r>
            <a:r>
              <a:rPr/>
              <a:t>of</a:t>
            </a:r>
            <a:r>
              <a:rPr/>
              <a:t> </a:t>
            </a:r>
            <a:r>
              <a:rPr/>
              <a:t>-1</a:t>
            </a:r>
            <a:r>
              <a:rPr/>
              <a:t> </a:t>
            </a:r>
            <a:r>
              <a:rPr/>
              <a:t>kilogram,</a:t>
            </a:r>
            <a:r>
              <a:rPr/>
              <a:t> </a:t>
            </a:r>
            <a:r>
              <a:rPr/>
              <a:t>because</a:t>
            </a:r>
            <a:r>
              <a:rPr/>
              <a:t> </a:t>
            </a:r>
            <a:r>
              <a:rPr/>
              <a:t>such</a:t>
            </a:r>
            <a:r>
              <a:rPr/>
              <a:t> </a:t>
            </a:r>
            <a:r>
              <a:rPr/>
              <a:t>a</a:t>
            </a:r>
            <a:r>
              <a:rPr/>
              <a:t> </a:t>
            </a:r>
            <a:r>
              <a:rPr/>
              <a:t>baby</a:t>
            </a:r>
            <a:r>
              <a:rPr/>
              <a:t> </a:t>
            </a:r>
            <a:r>
              <a:rPr/>
              <a:t>would</a:t>
            </a:r>
            <a:r>
              <a:rPr/>
              <a:t> </a:t>
            </a:r>
            <a:r>
              <a:rPr/>
              <a:t>float</a:t>
            </a:r>
            <a:r>
              <a:rPr/>
              <a:t> </a:t>
            </a:r>
            <a:r>
              <a:rPr/>
              <a:t>up</a:t>
            </a:r>
            <a:r>
              <a:rPr/>
              <a:t> </a:t>
            </a:r>
            <a:r>
              <a:rPr/>
              <a:t>to</a:t>
            </a:r>
            <a:r>
              <a:rPr/>
              <a:t> </a:t>
            </a:r>
            <a:r>
              <a:rPr/>
              <a:t>the</a:t>
            </a:r>
            <a:r>
              <a:rPr/>
              <a:t> </a:t>
            </a:r>
            <a:r>
              <a:rPr/>
              <a:t>ceiling</a:t>
            </a:r>
            <a:r>
              <a:rPr/>
              <a:t> </a:t>
            </a:r>
            <a:r>
              <a:rPr/>
              <a:t>after</a:t>
            </a:r>
            <a:r>
              <a:rPr/>
              <a:t> </a:t>
            </a:r>
            <a:r>
              <a:rPr/>
              <a:t>being</a:t>
            </a:r>
            <a:r>
              <a:rPr/>
              <a:t> </a:t>
            </a:r>
            <a:r>
              <a:rPr/>
              <a:t>delivered.</a:t>
            </a:r>
          </a:p>
          <a:p>
            <a:pPr lvl="0" marL="0" indent="0">
              <a:buNone/>
            </a:pPr>
          </a:p>
          <a:p>
            <a:pPr lvl="0" marL="0" indent="0">
              <a:buNone/>
            </a:pPr>
            <a:r>
              <a:rPr/>
              <a:t>If</a:t>
            </a:r>
            <a:r>
              <a:rPr/>
              <a:t> </a:t>
            </a:r>
            <a:r>
              <a:rPr/>
              <a:t>there</a:t>
            </a:r>
            <a:r>
              <a:rPr/>
              <a:t> </a:t>
            </a:r>
            <a:r>
              <a:rPr/>
              <a:t>are</a:t>
            </a:r>
            <a:r>
              <a:rPr/>
              <a:t> </a:t>
            </a:r>
            <a:r>
              <a:rPr/>
              <a:t>several</a:t>
            </a:r>
            <a:r>
              <a:rPr/>
              <a:t> </a:t>
            </a:r>
            <a:r>
              <a:rPr/>
              <a:t>reasons</a:t>
            </a:r>
            <a:r>
              <a:rPr/>
              <a:t> </a:t>
            </a:r>
            <a:r>
              <a:rPr/>
              <a:t>why</a:t>
            </a:r>
            <a:r>
              <a:rPr/>
              <a:t> </a:t>
            </a:r>
            <a:r>
              <a:rPr/>
              <a:t>a</a:t>
            </a:r>
            <a:r>
              <a:rPr/>
              <a:t> </a:t>
            </a:r>
            <a:r>
              <a:rPr/>
              <a:t>variable</a:t>
            </a:r>
            <a:r>
              <a:rPr/>
              <a:t> </a:t>
            </a:r>
            <a:r>
              <a:rPr/>
              <a:t>could</a:t>
            </a:r>
            <a:r>
              <a:rPr/>
              <a:t> </a:t>
            </a:r>
            <a:r>
              <a:rPr/>
              <a:t>be</a:t>
            </a:r>
            <a:r>
              <a:rPr/>
              <a:t> </a:t>
            </a:r>
            <a:r>
              <a:rPr/>
              <a:t>missing,</a:t>
            </a:r>
            <a:r>
              <a:rPr/>
              <a:t> </a:t>
            </a:r>
            <a:r>
              <a:rPr/>
              <a:t>use</a:t>
            </a:r>
            <a:r>
              <a:rPr/>
              <a:t> </a:t>
            </a:r>
            <a:r>
              <a:rPr/>
              <a:t>a</a:t>
            </a:r>
            <a:r>
              <a:rPr/>
              <a:t> </a:t>
            </a:r>
            <a:r>
              <a:rPr/>
              <a:t>separate</a:t>
            </a:r>
            <a:r>
              <a:rPr/>
              <a:t> </a:t>
            </a:r>
            <a:r>
              <a:rPr/>
              <a:t>code</a:t>
            </a:r>
            <a:r>
              <a:rPr/>
              <a:t> </a:t>
            </a:r>
            <a:r>
              <a:rPr/>
              <a:t>for</a:t>
            </a:r>
            <a:r>
              <a:rPr/>
              <a:t> </a:t>
            </a:r>
            <a:r>
              <a:rPr/>
              <a:t>each</a:t>
            </a:r>
            <a:r>
              <a:rPr/>
              <a:t> </a:t>
            </a:r>
            <a:r>
              <a:rPr/>
              <a:t>reason,</a:t>
            </a:r>
            <a:r>
              <a:rPr/>
              <a:t> </a:t>
            </a:r>
            <a:r>
              <a:rPr/>
              <a:t>such</a:t>
            </a:r>
            <a:r>
              <a:rPr/>
              <a:t> </a:t>
            </a:r>
            <a:r>
              <a:rPr/>
              <a:t>as</a:t>
            </a:r>
            <a:r>
              <a:rPr/>
              <a:t> </a:t>
            </a:r>
            <a:r>
              <a:rPr/>
              <a:t>997</a:t>
            </a:r>
            <a:r>
              <a:rPr/>
              <a:t> </a:t>
            </a:r>
            <a:r>
              <a:rPr/>
              <a:t>for</a:t>
            </a:r>
            <a:r>
              <a:rPr/>
              <a:t> </a:t>
            </a:r>
            <a:r>
              <a:rPr/>
              <a:t>lost</a:t>
            </a:r>
            <a:r>
              <a:rPr/>
              <a:t> </a:t>
            </a:r>
            <a:r>
              <a:rPr/>
              <a:t>test</a:t>
            </a:r>
            <a:r>
              <a:rPr/>
              <a:t> </a:t>
            </a:r>
            <a:r>
              <a:rPr/>
              <a:t>tube,</a:t>
            </a:r>
            <a:r>
              <a:rPr/>
              <a:t> </a:t>
            </a:r>
            <a:r>
              <a:rPr/>
              <a:t>998</a:t>
            </a:r>
            <a:r>
              <a:rPr/>
              <a:t> </a:t>
            </a:r>
            <a:r>
              <a:rPr/>
              <a:t>for</a:t>
            </a:r>
            <a:r>
              <a:rPr/>
              <a:t> </a:t>
            </a:r>
            <a:r>
              <a:rPr/>
              <a:t>insufficient</a:t>
            </a:r>
            <a:r>
              <a:rPr/>
              <a:t> </a:t>
            </a:r>
            <a:r>
              <a:rPr/>
              <a:t>volume</a:t>
            </a:r>
            <a:r>
              <a:rPr/>
              <a:t> </a:t>
            </a:r>
            <a:r>
              <a:rPr/>
              <a:t>for</a:t>
            </a:r>
            <a:r>
              <a:rPr/>
              <a:t> </a:t>
            </a:r>
            <a:r>
              <a:rPr/>
              <a:t>testing,</a:t>
            </a:r>
            <a:r>
              <a:rPr/>
              <a:t> </a:t>
            </a:r>
            <a:r>
              <a:rPr/>
              <a:t>and</a:t>
            </a:r>
            <a:r>
              <a:rPr/>
              <a:t> </a:t>
            </a:r>
            <a:r>
              <a:rPr/>
              <a:t>999</a:t>
            </a:r>
            <a:r>
              <a:rPr/>
              <a:t> </a:t>
            </a:r>
            <a:r>
              <a:rPr/>
              <a:t>for</a:t>
            </a:r>
            <a:r>
              <a:rPr/>
              <a:t> </a:t>
            </a:r>
            <a:r>
              <a:rPr/>
              <a:t>a</a:t>
            </a:r>
            <a:r>
              <a:rPr/>
              <a:t> </a:t>
            </a:r>
            <a:r>
              <a:rPr/>
              <a:t>result</a:t>
            </a:r>
            <a:r>
              <a:rPr/>
              <a:t> </a:t>
            </a:r>
            <a:r>
              <a:rPr/>
              <a:t>below</a:t>
            </a:r>
            <a:r>
              <a:rPr/>
              <a:t> </a:t>
            </a:r>
            <a:r>
              <a:rPr/>
              <a:t>the</a:t>
            </a:r>
            <a:r>
              <a:rPr/>
              <a:t> </a:t>
            </a:r>
            <a:r>
              <a:rPr/>
              <a:t>limit</a:t>
            </a:r>
            <a:r>
              <a:rPr/>
              <a:t> </a:t>
            </a:r>
            <a:r>
              <a:rPr/>
              <a:t>of</a:t>
            </a:r>
            <a:r>
              <a:rPr/>
              <a:t> </a:t>
            </a:r>
            <a:r>
              <a:rPr/>
              <a:t>detection.</a:t>
            </a:r>
          </a:p>
          <a:p>
            <a:pPr lvl="0" marL="0" indent="0">
              <a:buNone/>
            </a:pPr>
          </a:p>
          <a:p>
            <a:pPr lvl="0" marL="0" indent="0">
              <a:buNone/>
            </a:pPr>
            <a:r>
              <a:rPr/>
              <a:t>You</a:t>
            </a:r>
            <a:r>
              <a:rPr/>
              <a:t> </a:t>
            </a:r>
            <a:r>
              <a:rPr/>
              <a:t>can</a:t>
            </a:r>
            <a:r>
              <a:rPr/>
              <a:t> </a:t>
            </a:r>
            <a:r>
              <a:rPr/>
              <a:t>also</a:t>
            </a:r>
            <a:r>
              <a:rPr/>
              <a:t> </a:t>
            </a:r>
            <a:r>
              <a:rPr/>
              <a:t>use</a:t>
            </a:r>
            <a:r>
              <a:rPr/>
              <a:t> </a:t>
            </a:r>
            <a:r>
              <a:rPr/>
              <a:t>symbols</a:t>
            </a:r>
            <a:r>
              <a:rPr/>
              <a:t> </a:t>
            </a:r>
            <a:r>
              <a:rPr/>
              <a:t>for</a:t>
            </a:r>
            <a:r>
              <a:rPr/>
              <a:t> </a:t>
            </a:r>
            <a:r>
              <a:rPr/>
              <a:t>missing</a:t>
            </a:r>
            <a:r>
              <a:rPr/>
              <a:t> </a:t>
            </a:r>
            <a:r>
              <a:rPr/>
              <a:t>values</a:t>
            </a:r>
            <a:r>
              <a:rPr/>
              <a:t> </a:t>
            </a:r>
            <a:r>
              <a:rPr/>
              <a:t>such</a:t>
            </a:r>
            <a:r>
              <a:rPr/>
              <a:t> </a:t>
            </a:r>
            <a:r>
              <a:rPr/>
              <a:t>as</a:t>
            </a:r>
            <a:r>
              <a:rPr/>
              <a:t> </a:t>
            </a:r>
            <a:r>
              <a:rPr/>
              <a:t>an</a:t>
            </a:r>
            <a:r>
              <a:rPr/>
              <a:t> </a:t>
            </a:r>
            <a:r>
              <a:rPr/>
              <a:t>asterisk</a:t>
            </a:r>
            <a:r>
              <a:rPr/>
              <a:t> </a:t>
            </a:r>
            <a:r>
              <a:rPr/>
              <a:t>or</a:t>
            </a:r>
            <a:r>
              <a:rPr/>
              <a:t> </a:t>
            </a:r>
            <a:r>
              <a:rPr/>
              <a:t>a</a:t>
            </a:r>
            <a:r>
              <a:rPr/>
              <a:t> </a:t>
            </a:r>
            <a:r>
              <a:rPr/>
              <a:t>dot.</a:t>
            </a:r>
            <a:r>
              <a:rPr/>
              <a:t> </a:t>
            </a:r>
            <a:r>
              <a:rPr/>
              <a:t>You</a:t>
            </a:r>
            <a:r>
              <a:rPr/>
              <a:t> </a:t>
            </a:r>
            <a:r>
              <a:rPr/>
              <a:t>can</a:t>
            </a:r>
            <a:r>
              <a:rPr/>
              <a:t> </a:t>
            </a:r>
            <a:r>
              <a:rPr/>
              <a:t>also</a:t>
            </a:r>
            <a:r>
              <a:rPr/>
              <a:t> </a:t>
            </a:r>
            <a:r>
              <a:rPr/>
              <a:t>use</a:t>
            </a:r>
            <a:r>
              <a:rPr/>
              <a:t> </a:t>
            </a:r>
            <a:r>
              <a:rPr/>
              <a:t>the</a:t>
            </a:r>
            <a:r>
              <a:rPr/>
              <a:t> </a:t>
            </a:r>
            <a:r>
              <a:rPr/>
              <a:t>letters</a:t>
            </a:r>
            <a:r>
              <a:rPr/>
              <a:t> </a:t>
            </a:r>
            <a:r>
              <a:rPr/>
              <a:t>NA,</a:t>
            </a:r>
            <a:r>
              <a:rPr/>
              <a:t> </a:t>
            </a:r>
            <a:r>
              <a:rPr/>
              <a:t>which</a:t>
            </a:r>
            <a:r>
              <a:rPr/>
              <a:t> </a:t>
            </a:r>
            <a:r>
              <a:rPr/>
              <a:t>is</a:t>
            </a:r>
            <a:r>
              <a:rPr/>
              <a:t> </a:t>
            </a:r>
            <a:r>
              <a:rPr/>
              <a:t>what</a:t>
            </a:r>
            <a:r>
              <a:rPr/>
              <a:t> </a:t>
            </a:r>
            <a:r>
              <a:rPr/>
              <a:t>R</a:t>
            </a:r>
            <a:r>
              <a:rPr/>
              <a:t> </a:t>
            </a:r>
            <a:r>
              <a:rPr/>
              <a:t>expects.</a:t>
            </a:r>
            <a:r>
              <a:rPr/>
              <a:t> </a:t>
            </a:r>
            <a:r>
              <a:rPr/>
              <a:t>These</a:t>
            </a:r>
            <a:r>
              <a:rPr/>
              <a:t> </a:t>
            </a:r>
            <a:r>
              <a:rPr/>
              <a:t>last</a:t>
            </a:r>
            <a:r>
              <a:rPr/>
              <a:t> </a:t>
            </a:r>
            <a:r>
              <a:rPr/>
              <a:t>three</a:t>
            </a:r>
            <a:r>
              <a:rPr/>
              <a:t> </a:t>
            </a:r>
            <a:r>
              <a:rPr/>
              <a:t>have</a:t>
            </a:r>
            <a:r>
              <a:rPr/>
              <a:t> </a:t>
            </a:r>
            <a:r>
              <a:rPr/>
              <a:t>a</a:t>
            </a:r>
            <a:r>
              <a:rPr/>
              <a:t> </a:t>
            </a:r>
            <a:r>
              <a:rPr/>
              <a:t>disadvantage</a:t>
            </a:r>
            <a:r>
              <a:rPr/>
              <a:t> </a:t>
            </a:r>
            <a:r>
              <a:rPr/>
              <a:t>for</a:t>
            </a:r>
            <a:r>
              <a:rPr/>
              <a:t> </a:t>
            </a:r>
            <a:r>
              <a:rPr/>
              <a:t>numeric</a:t>
            </a:r>
            <a:r>
              <a:rPr/>
              <a:t> </a:t>
            </a:r>
            <a:r>
              <a:rPr/>
              <a:t>variables.</a:t>
            </a:r>
            <a:r>
              <a:rPr/>
              <a:t> </a:t>
            </a:r>
            <a:r>
              <a:rPr/>
              <a:t>They</a:t>
            </a:r>
            <a:r>
              <a:rPr/>
              <a:t> </a:t>
            </a:r>
            <a:r>
              <a:rPr/>
              <a:t>end</a:t>
            </a:r>
            <a:r>
              <a:rPr/>
              <a:t> </a:t>
            </a:r>
            <a:r>
              <a:rPr/>
              <a:t>up</a:t>
            </a:r>
            <a:r>
              <a:rPr/>
              <a:t> </a:t>
            </a:r>
            <a:r>
              <a:rPr/>
              <a:t>confusing</a:t>
            </a:r>
            <a:r>
              <a:rPr/>
              <a:t> </a:t>
            </a:r>
            <a:r>
              <a:rPr/>
              <a:t>some</a:t>
            </a:r>
            <a:r>
              <a:rPr/>
              <a:t> </a:t>
            </a:r>
            <a:r>
              <a:rPr/>
              <a:t>imports</a:t>
            </a:r>
            <a:r>
              <a:rPr/>
              <a:t> </a:t>
            </a:r>
            <a:r>
              <a:rPr/>
              <a:t>and</a:t>
            </a:r>
            <a:r>
              <a:rPr/>
              <a:t> </a:t>
            </a:r>
            <a:r>
              <a:rPr/>
              <a:t>force</a:t>
            </a:r>
            <a:r>
              <a:rPr/>
              <a:t> </a:t>
            </a:r>
            <a:r>
              <a:rPr/>
              <a:t>your</a:t>
            </a:r>
            <a:r>
              <a:rPr/>
              <a:t> </a:t>
            </a:r>
            <a:r>
              <a:rPr/>
              <a:t>numeric</a:t>
            </a:r>
            <a:r>
              <a:rPr/>
              <a:t> </a:t>
            </a:r>
            <a:r>
              <a:rPr/>
              <a:t>column</a:t>
            </a:r>
            <a:r>
              <a:rPr/>
              <a:t> </a:t>
            </a:r>
            <a:r>
              <a:rPr/>
              <a:t>into</a:t>
            </a:r>
            <a:r>
              <a:rPr/>
              <a:t> </a:t>
            </a:r>
            <a:r>
              <a:rPr/>
              <a:t>a</a:t>
            </a:r>
            <a:r>
              <a:rPr/>
              <a:t> </a:t>
            </a:r>
            <a:r>
              <a:rPr/>
              <a:t>character</a:t>
            </a:r>
            <a:r>
              <a:rPr/>
              <a:t> </a:t>
            </a:r>
            <a:r>
              <a:rPr/>
              <a:t>string.</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a:t>
            </a:r>
            <a:r>
              <a:rPr/>
              <a:t> </a:t>
            </a:r>
            <a:r>
              <a:rPr/>
              <a:t>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data</a:t>
            </a:r>
            <a:r>
              <a:rPr/>
              <a:t> </a:t>
            </a:r>
            <a:r>
              <a:rPr/>
              <a:t>dictionary,</a:t>
            </a:r>
            <a:r>
              <a:rPr/>
              <a:t> </a:t>
            </a:r>
            <a:r>
              <a:rPr/>
              <a:t>also</a:t>
            </a:r>
            <a:r>
              <a:rPr/>
              <a:t> </a:t>
            </a:r>
            <a:r>
              <a:rPr/>
              <a:t>known</a:t>
            </a:r>
            <a:r>
              <a:rPr/>
              <a:t> </a:t>
            </a:r>
            <a:r>
              <a:rPr/>
              <a:t>as</a:t>
            </a:r>
            <a:r>
              <a:rPr/>
              <a:t> </a:t>
            </a:r>
            <a:r>
              <a:rPr/>
              <a:t>the</a:t>
            </a:r>
            <a:r>
              <a:rPr/>
              <a:t> </a:t>
            </a:r>
            <a:r>
              <a:rPr/>
              <a:t>code</a:t>
            </a:r>
            <a:r>
              <a:rPr/>
              <a:t> </a:t>
            </a:r>
            <a:r>
              <a:rPr/>
              <a:t>book,</a:t>
            </a:r>
            <a:r>
              <a:rPr/>
              <a:t> </a:t>
            </a:r>
            <a:r>
              <a:rPr/>
              <a:t>is</a:t>
            </a:r>
            <a:r>
              <a:rPr/>
              <a:t> </a:t>
            </a:r>
            <a:r>
              <a:rPr/>
              <a:t>a</a:t>
            </a:r>
            <a:r>
              <a:rPr/>
              <a:t> </a:t>
            </a:r>
            <a:r>
              <a:rPr/>
              <a:t>short</a:t>
            </a:r>
            <a:r>
              <a:rPr/>
              <a:t> </a:t>
            </a:r>
            <a:r>
              <a:rPr/>
              <a:t>document</a:t>
            </a:r>
            <a:r>
              <a:rPr/>
              <a:t> </a:t>
            </a:r>
            <a:r>
              <a:rPr/>
              <a:t>(usually</a:t>
            </a:r>
            <a:r>
              <a:rPr/>
              <a:t> </a:t>
            </a:r>
            <a:r>
              <a:rPr/>
              <a:t>one</a:t>
            </a:r>
            <a:r>
              <a:rPr/>
              <a:t> </a:t>
            </a:r>
            <a:r>
              <a:rPr/>
              <a:t>page</a:t>
            </a:r>
            <a:r>
              <a:rPr/>
              <a:t> </a:t>
            </a:r>
            <a:r>
              <a:rPr/>
              <a:t>or</a:t>
            </a:r>
            <a:r>
              <a:rPr/>
              <a:t> </a:t>
            </a:r>
            <a:r>
              <a:rPr/>
              <a:t>less)</a:t>
            </a:r>
            <a:r>
              <a:rPr/>
              <a:t> </a:t>
            </a:r>
            <a:r>
              <a:rPr/>
              <a:t>that</a:t>
            </a:r>
            <a:r>
              <a:rPr/>
              <a:t> </a:t>
            </a:r>
            <a:r>
              <a:rPr/>
              <a:t>describes</a:t>
            </a:r>
            <a:r>
              <a:rPr/>
              <a:t> </a:t>
            </a:r>
            <a:r>
              <a:rPr/>
              <a:t>your</a:t>
            </a:r>
            <a:r>
              <a:rPr/>
              <a:t> </a:t>
            </a:r>
            <a:r>
              <a:rPr/>
              <a:t>data.</a:t>
            </a:r>
            <a:r>
              <a:rPr/>
              <a:t> </a:t>
            </a:r>
            <a:r>
              <a:rPr/>
              <a:t>It</a:t>
            </a:r>
            <a:r>
              <a:rPr/>
              <a:t> </a:t>
            </a:r>
            <a:r>
              <a:rPr/>
              <a:t>helps</a:t>
            </a:r>
            <a:r>
              <a:rPr/>
              <a:t> </a:t>
            </a:r>
            <a:r>
              <a:rPr/>
              <a:t>you</a:t>
            </a:r>
            <a:r>
              <a:rPr/>
              <a:t> </a:t>
            </a:r>
            <a:r>
              <a:rPr/>
              <a:t>organize</a:t>
            </a:r>
            <a:r>
              <a:rPr/>
              <a:t> </a:t>
            </a:r>
            <a:r>
              <a:rPr/>
              <a:t>and</a:t>
            </a:r>
            <a:r>
              <a:rPr/>
              <a:t> </a:t>
            </a:r>
            <a:r>
              <a:rPr/>
              <a:t>structure</a:t>
            </a:r>
            <a:r>
              <a:rPr/>
              <a:t> </a:t>
            </a:r>
            <a:r>
              <a:rPr/>
              <a:t>your</a:t>
            </a:r>
            <a:r>
              <a:rPr/>
              <a:t> </a:t>
            </a:r>
            <a:r>
              <a:rPr/>
              <a:t>data</a:t>
            </a:r>
            <a:r>
              <a:rPr/>
              <a:t> </a:t>
            </a:r>
            <a:r>
              <a:rPr/>
              <a:t>entry</a:t>
            </a:r>
            <a:r>
              <a:rPr/>
              <a:t> </a:t>
            </a:r>
            <a:r>
              <a:rPr/>
              <a:t>process.</a:t>
            </a:r>
            <a:r>
              <a:rPr/>
              <a:t> </a:t>
            </a:r>
            <a:r>
              <a:rPr/>
              <a:t>It</a:t>
            </a:r>
            <a:r>
              <a:rPr/>
              <a:t> </a:t>
            </a:r>
            <a:r>
              <a:rPr/>
              <a:t>also</a:t>
            </a:r>
            <a:r>
              <a:rPr/>
              <a:t> </a:t>
            </a:r>
            <a:r>
              <a:rPr/>
              <a:t>helps</a:t>
            </a:r>
            <a:r>
              <a:rPr/>
              <a:t> </a:t>
            </a:r>
            <a:r>
              <a:rPr/>
              <a:t>anyone</a:t>
            </a:r>
            <a:r>
              <a:rPr/>
              <a:t> </a:t>
            </a:r>
            <a:r>
              <a:rPr/>
              <a:t>else</a:t>
            </a:r>
            <a:r>
              <a:rPr/>
              <a:t> </a:t>
            </a:r>
            <a:r>
              <a:rPr/>
              <a:t>who</a:t>
            </a:r>
            <a:r>
              <a:rPr/>
              <a:t> </a:t>
            </a:r>
            <a:r>
              <a:rPr/>
              <a:t>might</a:t>
            </a:r>
            <a:r>
              <a:rPr/>
              <a:t> </a:t>
            </a:r>
            <a:r>
              <a:rPr/>
              <a:t>be</a:t>
            </a:r>
            <a:r>
              <a:rPr/>
              <a:t> </a:t>
            </a:r>
            <a:r>
              <a:rPr/>
              <a:t>working</a:t>
            </a:r>
            <a:r>
              <a:rPr/>
              <a:t> </a:t>
            </a:r>
            <a:r>
              <a:rPr/>
              <a:t>with</a:t>
            </a:r>
            <a:r>
              <a:rPr/>
              <a:t> </a:t>
            </a:r>
            <a:r>
              <a:rPr/>
              <a:t>you</a:t>
            </a:r>
            <a:r>
              <a:rPr/>
              <a:t> </a:t>
            </a:r>
            <a:r>
              <a:rPr/>
              <a:t>on</a:t>
            </a:r>
            <a:r>
              <a:rPr/>
              <a:t> </a:t>
            </a:r>
            <a:r>
              <a:rPr/>
              <a:t>the</a:t>
            </a:r>
            <a:r>
              <a:rPr/>
              <a:t> </a:t>
            </a:r>
            <a:r>
              <a:rPr/>
              <a:t>project.</a:t>
            </a:r>
            <a:r>
              <a:rPr/>
              <a:t> </a:t>
            </a:r>
            <a:r>
              <a:rPr/>
              <a:t>Finally,</a:t>
            </a:r>
            <a:r>
              <a:rPr/>
              <a:t> </a:t>
            </a:r>
            <a:r>
              <a:rPr/>
              <a:t>it</a:t>
            </a:r>
            <a:r>
              <a:rPr/>
              <a:t> </a:t>
            </a:r>
            <a:r>
              <a:rPr/>
              <a:t>is</a:t>
            </a:r>
            <a:r>
              <a:rPr/>
              <a:t> </a:t>
            </a:r>
            <a:r>
              <a:rPr/>
              <a:t>invaluable</a:t>
            </a:r>
            <a:r>
              <a:rPr/>
              <a:t> </a:t>
            </a:r>
            <a:r>
              <a:rPr/>
              <a:t>if</a:t>
            </a:r>
            <a:r>
              <a:rPr/>
              <a:t> </a:t>
            </a:r>
            <a:r>
              <a:rPr/>
              <a:t>you</a:t>
            </a:r>
            <a:r>
              <a:rPr/>
              <a:t> </a:t>
            </a:r>
            <a:r>
              <a:rPr/>
              <a:t>plan</a:t>
            </a:r>
            <a:r>
              <a:rPr/>
              <a:t> </a:t>
            </a:r>
            <a:r>
              <a:rPr/>
              <a:t>to</a:t>
            </a:r>
            <a:r>
              <a:rPr/>
              <a:t> </a:t>
            </a:r>
            <a:r>
              <a:rPr/>
              <a:t>share</a:t>
            </a:r>
            <a:r>
              <a:rPr/>
              <a:t> </a:t>
            </a:r>
            <a:r>
              <a:rPr/>
              <a:t>your</a:t>
            </a:r>
            <a:r>
              <a:rPr/>
              <a:t> </a:t>
            </a:r>
            <a:r>
              <a:rPr/>
              <a:t>data</a:t>
            </a:r>
            <a:r>
              <a:rPr/>
              <a:t> </a:t>
            </a:r>
            <a:r>
              <a:rPr/>
              <a:t>with</a:t>
            </a:r>
            <a:r>
              <a:rPr/>
              <a:t> </a:t>
            </a:r>
            <a:r>
              <a:rPr/>
              <a:t>outside</a:t>
            </a:r>
            <a:r>
              <a:rPr/>
              <a:t> </a:t>
            </a:r>
            <a:r>
              <a:rPr/>
              <a:t>groups.</a:t>
            </a:r>
          </a:p>
          <a:p>
            <a:pPr lvl="0" marL="0" indent="0">
              <a:buNone/>
            </a:pPr>
          </a:p>
          <a:p>
            <a:pPr lvl="0" marL="0" indent="0">
              <a:buNone/>
            </a:pPr>
            <a:r>
              <a:rPr/>
              <a:t>You</a:t>
            </a:r>
            <a:r>
              <a:rPr/>
              <a:t> </a:t>
            </a:r>
            <a:r>
              <a:rPr/>
              <a:t>should</a:t>
            </a:r>
            <a:r>
              <a:rPr/>
              <a:t> </a:t>
            </a:r>
            <a:r>
              <a:rPr/>
              <a:t>start</a:t>
            </a:r>
            <a:r>
              <a:rPr/>
              <a:t> </a:t>
            </a:r>
            <a:r>
              <a:rPr/>
              <a:t>a</a:t>
            </a:r>
            <a:r>
              <a:rPr/>
              <a:t> </a:t>
            </a:r>
            <a:r>
              <a:rPr/>
              <a:t>data</a:t>
            </a:r>
            <a:r>
              <a:rPr/>
              <a:t> </a:t>
            </a:r>
            <a:r>
              <a:rPr/>
              <a:t>dictionary</a:t>
            </a:r>
            <a:r>
              <a:rPr/>
              <a:t> </a:t>
            </a:r>
            <a:r>
              <a:rPr/>
              <a:t>before</a:t>
            </a:r>
            <a:r>
              <a:rPr/>
              <a:t> </a:t>
            </a:r>
            <a:r>
              <a:rPr/>
              <a:t>you</a:t>
            </a:r>
            <a:r>
              <a:rPr/>
              <a:t> </a:t>
            </a:r>
            <a:r>
              <a:rPr/>
              <a:t>collect</a:t>
            </a:r>
            <a:r>
              <a:rPr/>
              <a:t> </a:t>
            </a:r>
            <a:r>
              <a:rPr/>
              <a:t>any</a:t>
            </a:r>
            <a:r>
              <a:rPr/>
              <a:t> </a:t>
            </a:r>
            <a:r>
              <a:rPr/>
              <a:t>data.</a:t>
            </a:r>
            <a:r>
              <a:rPr/>
              <a:t> </a:t>
            </a:r>
            <a:r>
              <a:rPr/>
              <a:t>You</a:t>
            </a:r>
            <a:r>
              <a:rPr/>
              <a:t> </a:t>
            </a:r>
            <a:r>
              <a:rPr/>
              <a:t>will</a:t>
            </a:r>
            <a:r>
              <a:rPr/>
              <a:t> </a:t>
            </a:r>
            <a:r>
              <a:rPr/>
              <a:t>find,</a:t>
            </a:r>
            <a:r>
              <a:rPr/>
              <a:t> </a:t>
            </a:r>
            <a:r>
              <a:rPr/>
              <a:t>during</a:t>
            </a:r>
            <a:r>
              <a:rPr/>
              <a:t> </a:t>
            </a:r>
            <a:r>
              <a:rPr/>
              <a:t>the</a:t>
            </a:r>
            <a:r>
              <a:rPr/>
              <a:t> </a:t>
            </a:r>
            <a:r>
              <a:rPr/>
              <a:t>data</a:t>
            </a:r>
            <a:r>
              <a:rPr/>
              <a:t> </a:t>
            </a:r>
            <a:r>
              <a:rPr/>
              <a:t>collection,</a:t>
            </a:r>
            <a:r>
              <a:rPr/>
              <a:t> </a:t>
            </a:r>
            <a:r>
              <a:rPr/>
              <a:t>that</a:t>
            </a:r>
            <a:r>
              <a:rPr/>
              <a:t> </a:t>
            </a:r>
            <a:r>
              <a:rPr/>
              <a:t>you</a:t>
            </a:r>
            <a:r>
              <a:rPr/>
              <a:t> </a:t>
            </a:r>
            <a:r>
              <a:rPr/>
              <a:t>failed</a:t>
            </a:r>
            <a:r>
              <a:rPr/>
              <a:t> </a:t>
            </a:r>
            <a:r>
              <a:rPr/>
              <a:t>to</a:t>
            </a:r>
            <a:r>
              <a:rPr/>
              <a:t> </a:t>
            </a:r>
            <a:r>
              <a:rPr/>
              <a:t>specify</a:t>
            </a:r>
            <a:r>
              <a:rPr/>
              <a:t> </a:t>
            </a:r>
            <a:r>
              <a:rPr/>
              <a:t>something</a:t>
            </a:r>
            <a:r>
              <a:rPr/>
              <a:t> </a:t>
            </a:r>
            <a:r>
              <a:rPr/>
              <a:t>important,</a:t>
            </a:r>
            <a:r>
              <a:rPr/>
              <a:t> </a:t>
            </a:r>
            <a:r>
              <a:rPr/>
              <a:t>and</a:t>
            </a:r>
            <a:r>
              <a:rPr/>
              <a:t> </a:t>
            </a:r>
            <a:r>
              <a:rPr/>
              <a:t>it’s</a:t>
            </a:r>
            <a:r>
              <a:rPr/>
              <a:t> </a:t>
            </a:r>
            <a:r>
              <a:rPr/>
              <a:t>okay</a:t>
            </a:r>
            <a:r>
              <a:rPr/>
              <a:t> </a:t>
            </a:r>
            <a:r>
              <a:rPr/>
              <a:t>to</a:t>
            </a:r>
            <a:r>
              <a:rPr/>
              <a:t> </a:t>
            </a:r>
            <a:r>
              <a:rPr/>
              <a:t>revise</a:t>
            </a:r>
            <a:r>
              <a:rPr/>
              <a:t> </a:t>
            </a:r>
            <a:r>
              <a:rPr/>
              <a:t>your</a:t>
            </a:r>
            <a:r>
              <a:rPr/>
              <a:t> </a:t>
            </a:r>
            <a:r>
              <a:rPr/>
              <a:t>data</a:t>
            </a:r>
            <a:r>
              <a:rPr/>
              <a:t> </a:t>
            </a:r>
            <a:r>
              <a:rPr/>
              <a:t>dictionary.</a:t>
            </a:r>
            <a:r>
              <a:rPr/>
              <a:t> </a:t>
            </a:r>
            <a:r>
              <a:rPr/>
              <a:t>Keep</a:t>
            </a:r>
            <a:r>
              <a:rPr/>
              <a:t> </a:t>
            </a:r>
            <a:r>
              <a:rPr/>
              <a:t>it</a:t>
            </a:r>
            <a:r>
              <a:rPr/>
              <a:t> </a:t>
            </a:r>
            <a:r>
              <a:rPr/>
              <a:t>handy</a:t>
            </a:r>
            <a:r>
              <a:rPr/>
              <a:t> </a:t>
            </a:r>
            <a:r>
              <a:rPr/>
              <a:t>when</a:t>
            </a:r>
            <a:r>
              <a:rPr/>
              <a:t> </a:t>
            </a:r>
            <a:r>
              <a:rPr/>
              <a:t>you</a:t>
            </a:r>
            <a:r>
              <a:rPr/>
              <a:t> </a:t>
            </a:r>
            <a:r>
              <a:rPr/>
              <a:t>need</a:t>
            </a:r>
            <a:r>
              <a:rPr/>
              <a:t> </a:t>
            </a:r>
            <a:r>
              <a:rPr/>
              <a:t>to</a:t>
            </a:r>
            <a:r>
              <a:rPr/>
              <a:t> </a:t>
            </a:r>
            <a:r>
              <a:rPr/>
              <a:t>figure</a:t>
            </a:r>
            <a:r>
              <a:rPr/>
              <a:t> </a:t>
            </a:r>
            <a:r>
              <a:rPr/>
              <a:t>out</a:t>
            </a:r>
            <a:r>
              <a:rPr/>
              <a:t> </a:t>
            </a:r>
            <a:r>
              <a:rPr/>
              <a:t>how</a:t>
            </a:r>
            <a:r>
              <a:rPr/>
              <a:t> </a:t>
            </a:r>
            <a:r>
              <a:rPr/>
              <a:t>to</a:t>
            </a:r>
            <a:r>
              <a:rPr/>
              <a:t> </a:t>
            </a:r>
            <a:r>
              <a:rPr/>
              <a:t>handle</a:t>
            </a:r>
            <a:r>
              <a:rPr/>
              <a:t> </a:t>
            </a:r>
            <a:r>
              <a:rPr/>
              <a:t>special</a:t>
            </a:r>
            <a:r>
              <a:rPr/>
              <a:t> </a:t>
            </a:r>
            <a:r>
              <a:rPr/>
              <a:t>cases,</a:t>
            </a:r>
            <a:r>
              <a:rPr/>
              <a:t> </a:t>
            </a:r>
            <a:r>
              <a:rPr/>
              <a:t>like</a:t>
            </a:r>
            <a:r>
              <a:rPr/>
              <a:t> </a:t>
            </a:r>
            <a:r>
              <a:rPr/>
              <a:t>the</a:t>
            </a:r>
            <a:r>
              <a:rPr/>
              <a:t> </a:t>
            </a:r>
            <a:r>
              <a:rPr/>
              <a:t>person</a:t>
            </a:r>
            <a:r>
              <a:rPr/>
              <a:t> </a:t>
            </a:r>
            <a:r>
              <a:rPr/>
              <a:t>who</a:t>
            </a:r>
            <a:r>
              <a:rPr/>
              <a:t> </a:t>
            </a:r>
            <a:r>
              <a:rPr/>
              <a:t>circled</a:t>
            </a:r>
            <a:r>
              <a:rPr/>
              <a:t> </a:t>
            </a:r>
            <a:r>
              <a:rPr/>
              <a:t>both</a:t>
            </a:r>
            <a:r>
              <a:rPr/>
              <a:t> </a:t>
            </a:r>
            <a:r>
              <a:rPr/>
              <a:t>3</a:t>
            </a:r>
            <a:r>
              <a:rPr/>
              <a:t> </a:t>
            </a:r>
            <a:r>
              <a:rPr/>
              <a:t>and</a:t>
            </a:r>
            <a:r>
              <a:rPr/>
              <a:t> </a:t>
            </a:r>
            <a:r>
              <a:rPr/>
              <a:t>4</a:t>
            </a:r>
            <a:r>
              <a:rPr/>
              <a:t> </a:t>
            </a:r>
            <a:r>
              <a:rPr/>
              <a:t>on</a:t>
            </a:r>
            <a:r>
              <a:rPr/>
              <a:t> </a:t>
            </a:r>
            <a:r>
              <a:rPr/>
              <a:t>a</a:t>
            </a:r>
            <a:r>
              <a:rPr/>
              <a:t> </a:t>
            </a:r>
            <a:r>
              <a:rPr/>
              <a:t>five</a:t>
            </a:r>
            <a:r>
              <a:rPr/>
              <a:t> </a:t>
            </a:r>
            <a:r>
              <a:rPr/>
              <a:t>point</a:t>
            </a:r>
            <a:r>
              <a:rPr/>
              <a:t> </a:t>
            </a:r>
            <a:r>
              <a:rPr/>
              <a:t>Likert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a:t>
            </a:r>
            <a:r>
              <a:rPr/>
              <a:t> </a:t>
            </a:r>
            <a:r>
              <a:rPr/>
              <a:t>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a:t>
            </a:r>
            <a:r>
              <a:rPr/>
              <a:t> </a:t>
            </a:r>
            <a:r>
              <a:rPr/>
              <a:t>ended</a:t>
            </a:r>
            <a:r>
              <a:rPr/>
              <a:t> </a:t>
            </a:r>
            <a:r>
              <a:rPr/>
              <a:t>vs</a:t>
            </a:r>
            <a:r>
              <a:rPr/>
              <a:t> </a:t>
            </a:r>
            <a:r>
              <a:rPr/>
              <a:t>Close</a:t>
            </a:r>
            <a:r>
              <a:rPr/>
              <a:t> </a:t>
            </a:r>
            <a:r>
              <a:rPr/>
              <a:t>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data</a:t>
            </a:r>
            <a:r>
              <a:rPr/>
              <a:t> </a:t>
            </a:r>
            <a:r>
              <a:rPr/>
              <a:t>dictionary</a:t>
            </a:r>
            <a:r>
              <a:rPr/>
              <a:t> </a:t>
            </a:r>
            <a:r>
              <a:rPr/>
              <a:t>should</a:t>
            </a:r>
            <a:r>
              <a:rPr/>
              <a:t> </a:t>
            </a:r>
            <a:r>
              <a:rPr/>
              <a:t>list</a:t>
            </a:r>
            <a:r>
              <a:rPr/>
              <a:t> </a:t>
            </a:r>
            <a:r>
              <a:rPr/>
              <a:t>variable</a:t>
            </a:r>
            <a:r>
              <a:rPr/>
              <a:t> </a:t>
            </a:r>
            <a:r>
              <a:rPr/>
              <a:t>names.</a:t>
            </a:r>
            <a:r>
              <a:rPr/>
              <a:t> </a:t>
            </a:r>
            <a:r>
              <a:rPr/>
              <a:t>We</a:t>
            </a:r>
            <a:r>
              <a:rPr/>
              <a:t> </a:t>
            </a:r>
            <a:r>
              <a:rPr/>
              <a:t>already</a:t>
            </a:r>
            <a:r>
              <a:rPr/>
              <a:t> </a:t>
            </a:r>
            <a:r>
              <a:rPr/>
              <a:t>talked</a:t>
            </a:r>
            <a:r>
              <a:rPr/>
              <a:t> </a:t>
            </a:r>
            <a:r>
              <a:rPr/>
              <a:t>about</a:t>
            </a:r>
            <a:r>
              <a:rPr/>
              <a:t> </a:t>
            </a:r>
            <a:r>
              <a:rPr/>
              <a:t>variable</a:t>
            </a:r>
            <a:r>
              <a:rPr/>
              <a:t> </a:t>
            </a:r>
            <a:r>
              <a:rPr/>
              <a:t>names.</a:t>
            </a:r>
            <a:r>
              <a:rPr/>
              <a:t> </a:t>
            </a:r>
            <a:r>
              <a:rPr/>
              <a:t>Also</a:t>
            </a:r>
            <a:r>
              <a:rPr/>
              <a:t> </a:t>
            </a:r>
            <a:r>
              <a:rPr/>
              <a:t>include</a:t>
            </a:r>
            <a:r>
              <a:rPr/>
              <a:t> </a:t>
            </a:r>
            <a:r>
              <a:rPr/>
              <a:t>a</a:t>
            </a:r>
            <a:r>
              <a:rPr/>
              <a:t> </a:t>
            </a:r>
            <a:r>
              <a:rPr/>
              <a:t>longer</a:t>
            </a:r>
            <a:r>
              <a:rPr/>
              <a:t> </a:t>
            </a:r>
            <a:r>
              <a:rPr/>
              <a:t>description,</a:t>
            </a:r>
            <a:r>
              <a:rPr/>
              <a:t> </a:t>
            </a:r>
            <a:r>
              <a:rPr/>
              <a:t>a</a:t>
            </a:r>
            <a:r>
              <a:rPr/>
              <a:t> </a:t>
            </a:r>
            <a:r>
              <a:rPr/>
              <a:t>variable</a:t>
            </a:r>
            <a:r>
              <a:rPr/>
              <a:t> </a:t>
            </a:r>
            <a:r>
              <a:rPr/>
              <a:t>label.</a:t>
            </a:r>
            <a:r>
              <a:rPr/>
              <a:t> </a:t>
            </a:r>
            <a:r>
              <a:rPr/>
              <a:t>The</a:t>
            </a:r>
            <a:r>
              <a:rPr/>
              <a:t> </a:t>
            </a:r>
            <a:r>
              <a:rPr/>
              <a:t>variable</a:t>
            </a:r>
            <a:r>
              <a:rPr/>
              <a:t> </a:t>
            </a:r>
            <a:r>
              <a:rPr/>
              <a:t>label</a:t>
            </a:r>
            <a:r>
              <a:rPr/>
              <a:t> </a:t>
            </a:r>
            <a:r>
              <a:rPr/>
              <a:t>can</a:t>
            </a:r>
            <a:r>
              <a:rPr/>
              <a:t> </a:t>
            </a:r>
            <a:r>
              <a:rPr/>
              <a:t>use</a:t>
            </a:r>
            <a:r>
              <a:rPr/>
              <a:t> </a:t>
            </a:r>
            <a:r>
              <a:rPr/>
              <a:t>blanks,</a:t>
            </a:r>
            <a:r>
              <a:rPr/>
              <a:t> </a:t>
            </a:r>
            <a:r>
              <a:rPr/>
              <a:t>special</a:t>
            </a:r>
            <a:r>
              <a:rPr/>
              <a:t> </a:t>
            </a:r>
            <a:r>
              <a:rPr/>
              <a:t>symbols,</a:t>
            </a:r>
            <a:r>
              <a:rPr/>
              <a:t> </a:t>
            </a:r>
            <a:r>
              <a:rPr/>
              <a:t>and</a:t>
            </a:r>
            <a:r>
              <a:rPr/>
              <a:t> </a:t>
            </a:r>
            <a:r>
              <a:rPr/>
              <a:t>typically</a:t>
            </a:r>
            <a:r>
              <a:rPr/>
              <a:t> </a:t>
            </a:r>
            <a:r>
              <a:rPr/>
              <a:t>has</a:t>
            </a:r>
            <a:r>
              <a:rPr/>
              <a:t> </a:t>
            </a:r>
            <a:r>
              <a:rPr/>
              <a:t>a</a:t>
            </a:r>
            <a:r>
              <a:rPr/>
              <a:t> </a:t>
            </a:r>
            <a:r>
              <a:rPr/>
              <a:t>longer</a:t>
            </a:r>
            <a:r>
              <a:rPr/>
              <a:t> </a:t>
            </a:r>
            <a:r>
              <a:rPr/>
              <a:t>length.</a:t>
            </a:r>
            <a:r>
              <a:rPr/>
              <a:t> </a:t>
            </a:r>
            <a:r>
              <a:rPr/>
              <a:t>Be</a:t>
            </a:r>
            <a:r>
              <a:rPr/>
              <a:t> </a:t>
            </a:r>
            <a:r>
              <a:rPr/>
              <a:t>sure</a:t>
            </a:r>
            <a:r>
              <a:rPr/>
              <a:t> </a:t>
            </a:r>
            <a:r>
              <a:rPr/>
              <a:t>to</a:t>
            </a:r>
            <a:r>
              <a:rPr/>
              <a:t> </a:t>
            </a:r>
            <a:r>
              <a:rPr/>
              <a:t>specify</a:t>
            </a:r>
            <a:r>
              <a:rPr/>
              <a:t> </a:t>
            </a:r>
            <a:r>
              <a:rPr/>
              <a:t>the</a:t>
            </a:r>
            <a:r>
              <a:rPr/>
              <a:t> </a:t>
            </a:r>
            <a:r>
              <a:rPr/>
              <a:t>units</a:t>
            </a:r>
            <a:r>
              <a:rPr/>
              <a:t> </a:t>
            </a:r>
            <a:r>
              <a:rPr/>
              <a:t>of</a:t>
            </a:r>
            <a:r>
              <a:rPr/>
              <a:t> </a:t>
            </a:r>
            <a:r>
              <a:rPr/>
              <a:t>measurement,</a:t>
            </a:r>
            <a:r>
              <a:rPr/>
              <a:t> </a:t>
            </a:r>
            <a:r>
              <a:rPr/>
              <a:t>if</a:t>
            </a:r>
            <a:r>
              <a:rPr/>
              <a:t> </a:t>
            </a:r>
            <a:r>
              <a:rPr/>
              <a:t>applicable.</a:t>
            </a:r>
          </a:p>
          <a:p>
            <a:pPr lvl="0" marL="0" indent="0">
              <a:buNone/>
            </a:pPr>
          </a:p>
          <a:p>
            <a:pPr lvl="0" marL="0" indent="0">
              <a:buNone/>
            </a:pPr>
            <a:r>
              <a:rPr/>
              <a:t>If</a:t>
            </a:r>
            <a:r>
              <a:rPr/>
              <a:t> </a:t>
            </a:r>
            <a:r>
              <a:rPr/>
              <a:t>there</a:t>
            </a:r>
            <a:r>
              <a:rPr/>
              <a:t> </a:t>
            </a:r>
            <a:r>
              <a:rPr/>
              <a:t>are</a:t>
            </a:r>
            <a:r>
              <a:rPr/>
              <a:t> </a:t>
            </a:r>
            <a:r>
              <a:rPr/>
              <a:t>permissible/impermissible</a:t>
            </a:r>
            <a:r>
              <a:rPr/>
              <a:t> </a:t>
            </a:r>
            <a:r>
              <a:rPr/>
              <a:t>values</a:t>
            </a:r>
            <a:r>
              <a:rPr/>
              <a:t> </a:t>
            </a:r>
            <a:r>
              <a:rPr/>
              <a:t>or</a:t>
            </a:r>
            <a:r>
              <a:rPr/>
              <a:t> </a:t>
            </a:r>
            <a:r>
              <a:rPr/>
              <a:t>a</a:t>
            </a:r>
            <a:r>
              <a:rPr/>
              <a:t> </a:t>
            </a:r>
            <a:r>
              <a:rPr/>
              <a:t>legal</a:t>
            </a:r>
            <a:r>
              <a:rPr/>
              <a:t> </a:t>
            </a:r>
            <a:r>
              <a:rPr/>
              <a:t>range,</a:t>
            </a:r>
            <a:r>
              <a:rPr/>
              <a:t> </a:t>
            </a:r>
            <a:r>
              <a:rPr/>
              <a:t>then</a:t>
            </a:r>
            <a:r>
              <a:rPr/>
              <a:t> </a:t>
            </a:r>
            <a:r>
              <a:rPr/>
              <a:t>include</a:t>
            </a:r>
            <a:r>
              <a:rPr/>
              <a:t> </a:t>
            </a:r>
            <a:r>
              <a:rPr/>
              <a:t>this</a:t>
            </a:r>
            <a:r>
              <a:rPr/>
              <a:t> </a:t>
            </a:r>
            <a:r>
              <a:rPr/>
              <a:t>information</a:t>
            </a:r>
            <a:r>
              <a:rPr/>
              <a:t> </a:t>
            </a:r>
            <a:r>
              <a:rPr/>
              <a:t>in</a:t>
            </a:r>
            <a:r>
              <a:rPr/>
              <a:t> </a:t>
            </a:r>
            <a:r>
              <a:rPr/>
              <a:t>the</a:t>
            </a:r>
            <a:r>
              <a:rPr/>
              <a:t> </a:t>
            </a:r>
            <a:r>
              <a:rPr/>
              <a:t>data</a:t>
            </a:r>
            <a:r>
              <a:rPr/>
              <a:t> </a:t>
            </a:r>
            <a:r>
              <a:rPr/>
              <a:t>dictionary.</a:t>
            </a:r>
            <a:r>
              <a:rPr/>
              <a:t> </a:t>
            </a:r>
            <a:r>
              <a:rPr/>
              <a:t>It</a:t>
            </a:r>
            <a:r>
              <a:rPr/>
              <a:t> </a:t>
            </a:r>
            <a:r>
              <a:rPr/>
              <a:t>could</a:t>
            </a:r>
            <a:r>
              <a:rPr/>
              <a:t> </a:t>
            </a:r>
            <a:r>
              <a:rPr/>
              <a:t>be</a:t>
            </a:r>
            <a:r>
              <a:rPr/>
              <a:t> </a:t>
            </a:r>
            <a:r>
              <a:rPr/>
              <a:t>put</a:t>
            </a:r>
            <a:r>
              <a:rPr/>
              <a:t> </a:t>
            </a:r>
            <a:r>
              <a:rPr/>
              <a:t>in</a:t>
            </a:r>
            <a:r>
              <a:rPr/>
              <a:t> </a:t>
            </a:r>
            <a:r>
              <a:rPr/>
              <a:t>as</a:t>
            </a:r>
            <a:r>
              <a:rPr/>
              <a:t> </a:t>
            </a:r>
            <a:r>
              <a:rPr/>
              <a:t>part</a:t>
            </a:r>
            <a:r>
              <a:rPr/>
              <a:t> </a:t>
            </a:r>
            <a:r>
              <a:rPr/>
              <a:t>of</a:t>
            </a:r>
            <a:r>
              <a:rPr/>
              <a:t> </a:t>
            </a:r>
            <a:r>
              <a:rPr/>
              <a:t>the</a:t>
            </a:r>
            <a:r>
              <a:rPr/>
              <a:t> </a:t>
            </a:r>
            <a:r>
              <a:rPr/>
              <a:t>variable</a:t>
            </a:r>
            <a:r>
              <a:rPr/>
              <a:t> </a:t>
            </a:r>
            <a:r>
              <a:rPr/>
              <a:t>label</a:t>
            </a:r>
            <a:r>
              <a:rPr/>
              <a:t> </a:t>
            </a:r>
            <a:r>
              <a:rPr/>
              <a:t>or</a:t>
            </a:r>
            <a:r>
              <a:rPr/>
              <a:t> </a:t>
            </a:r>
            <a:r>
              <a:rPr/>
              <a:t>listed</a:t>
            </a:r>
            <a:r>
              <a:rPr/>
              <a:t> </a:t>
            </a:r>
            <a:r>
              <a:rPr/>
              <a:t>as</a:t>
            </a:r>
            <a:r>
              <a:rPr/>
              <a:t> </a:t>
            </a:r>
            <a:r>
              <a:rPr/>
              <a:t>a</a:t>
            </a:r>
            <a:r>
              <a:rPr/>
              <a:t> </a:t>
            </a:r>
            <a:r>
              <a:rPr/>
              <a:t>footnote.</a:t>
            </a:r>
          </a:p>
          <a:p>
            <a:pPr lvl="0" marL="0" indent="0">
              <a:buNone/>
            </a:pPr>
          </a:p>
          <a:p>
            <a:pPr lvl="0" marL="0" indent="0">
              <a:buNone/>
            </a:pPr>
            <a:r>
              <a:rPr/>
              <a:t>If</a:t>
            </a:r>
            <a:r>
              <a:rPr/>
              <a:t> </a:t>
            </a:r>
            <a:r>
              <a:rPr/>
              <a:t>your</a:t>
            </a:r>
            <a:r>
              <a:rPr/>
              <a:t> </a:t>
            </a:r>
            <a:r>
              <a:rPr/>
              <a:t>variable</a:t>
            </a:r>
            <a:r>
              <a:rPr/>
              <a:t> </a:t>
            </a:r>
            <a:r>
              <a:rPr/>
              <a:t>is</a:t>
            </a:r>
            <a:r>
              <a:rPr/>
              <a:t> </a:t>
            </a:r>
            <a:r>
              <a:rPr/>
              <a:t>categorical,</a:t>
            </a:r>
            <a:r>
              <a:rPr/>
              <a:t> </a:t>
            </a:r>
            <a:r>
              <a:rPr/>
              <a:t>specify</a:t>
            </a:r>
            <a:r>
              <a:rPr/>
              <a:t> </a:t>
            </a:r>
            <a:r>
              <a:rPr/>
              <a:t>what</a:t>
            </a:r>
            <a:r>
              <a:rPr/>
              <a:t> </a:t>
            </a:r>
            <a:r>
              <a:rPr/>
              <a:t>the</a:t>
            </a:r>
            <a:r>
              <a:rPr/>
              <a:t> </a:t>
            </a:r>
            <a:r>
              <a:rPr/>
              <a:t>categories</a:t>
            </a:r>
            <a:r>
              <a:rPr/>
              <a:t> </a:t>
            </a:r>
            <a:r>
              <a:rPr/>
              <a:t>are.</a:t>
            </a:r>
            <a:r>
              <a:rPr/>
              <a:t> </a:t>
            </a:r>
            <a:r>
              <a:rPr/>
              <a:t>There</a:t>
            </a:r>
            <a:r>
              <a:rPr/>
              <a:t> </a:t>
            </a:r>
            <a:r>
              <a:rPr/>
              <a:t>is</a:t>
            </a:r>
            <a:r>
              <a:rPr/>
              <a:t> </a:t>
            </a:r>
            <a:r>
              <a:rPr/>
              <a:t>nothing</a:t>
            </a:r>
            <a:r>
              <a:rPr/>
              <a:t> </a:t>
            </a:r>
            <a:r>
              <a:rPr/>
              <a:t>worse</a:t>
            </a:r>
            <a:r>
              <a:rPr/>
              <a:t> </a:t>
            </a:r>
            <a:r>
              <a:rPr/>
              <a:t>than</a:t>
            </a:r>
            <a:r>
              <a:rPr/>
              <a:t> </a:t>
            </a:r>
            <a:r>
              <a:rPr/>
              <a:t>not</a:t>
            </a:r>
            <a:r>
              <a:rPr/>
              <a:t> </a:t>
            </a:r>
            <a:r>
              <a:rPr/>
              <a:t>knowing</a:t>
            </a:r>
            <a:r>
              <a:rPr/>
              <a:t> </a:t>
            </a:r>
            <a:r>
              <a:rPr/>
              <a:t>whether</a:t>
            </a:r>
            <a:r>
              <a:rPr/>
              <a:t> </a:t>
            </a:r>
            <a:r>
              <a:rPr/>
              <a:t>1</a:t>
            </a:r>
            <a:r>
              <a:rPr/>
              <a:t> </a:t>
            </a:r>
            <a:r>
              <a:rPr/>
              <a:t>is</a:t>
            </a:r>
            <a:r>
              <a:rPr/>
              <a:t> </a:t>
            </a:r>
            <a:r>
              <a:rPr/>
              <a:t>male</a:t>
            </a:r>
            <a:r>
              <a:rPr/>
              <a:t> </a:t>
            </a:r>
            <a:r>
              <a:rPr/>
              <a:t>and</a:t>
            </a:r>
            <a:r>
              <a:rPr/>
              <a:t> </a:t>
            </a:r>
            <a:r>
              <a:rPr/>
              <a:t>2</a:t>
            </a:r>
            <a:r>
              <a:rPr/>
              <a:t> </a:t>
            </a:r>
            <a:r>
              <a:rPr/>
              <a:t>is</a:t>
            </a:r>
            <a:r>
              <a:rPr/>
              <a:t> </a:t>
            </a:r>
            <a:r>
              <a:rPr/>
              <a:t>female</a:t>
            </a:r>
            <a:r>
              <a:rPr/>
              <a:t> </a:t>
            </a:r>
            <a:r>
              <a:rPr/>
              <a:t>or</a:t>
            </a:r>
            <a:r>
              <a:rPr/>
              <a:t> </a:t>
            </a:r>
            <a:r>
              <a:rPr/>
              <a:t>if</a:t>
            </a:r>
            <a:r>
              <a:rPr/>
              <a:t> </a:t>
            </a:r>
            <a:r>
              <a:rPr/>
              <a:t>1</a:t>
            </a:r>
            <a:r>
              <a:rPr/>
              <a:t> </a:t>
            </a:r>
            <a:r>
              <a:rPr/>
              <a:t>is</a:t>
            </a:r>
            <a:r>
              <a:rPr/>
              <a:t> </a:t>
            </a:r>
            <a:r>
              <a:rPr/>
              <a:t>female</a:t>
            </a:r>
            <a:r>
              <a:rPr/>
              <a:t> </a:t>
            </a:r>
            <a:r>
              <a:rPr/>
              <a:t>and</a:t>
            </a:r>
            <a:r>
              <a:rPr/>
              <a:t> </a:t>
            </a:r>
            <a:r>
              <a:rPr/>
              <a:t>2</a:t>
            </a:r>
            <a:r>
              <a:rPr/>
              <a:t> </a:t>
            </a:r>
            <a:r>
              <a:rPr/>
              <a:t>is</a:t>
            </a:r>
            <a:r>
              <a:rPr/>
              <a:t> </a:t>
            </a:r>
            <a:r>
              <a:rPr/>
              <a:t>male.</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lot</a:t>
            </a:r>
            <a:r>
              <a:rPr/>
              <a:t> </a:t>
            </a:r>
            <a:r>
              <a:rPr/>
              <a:t>of</a:t>
            </a:r>
            <a:r>
              <a:rPr/>
              <a:t> </a:t>
            </a:r>
            <a:r>
              <a:rPr/>
              <a:t>researchers</a:t>
            </a:r>
            <a:r>
              <a:rPr/>
              <a:t> </a:t>
            </a:r>
            <a:r>
              <a:rPr/>
              <a:t>do</a:t>
            </a:r>
            <a:r>
              <a:rPr/>
              <a:t> </a:t>
            </a:r>
            <a:r>
              <a:rPr/>
              <a:t>their</a:t>
            </a:r>
            <a:r>
              <a:rPr/>
              <a:t> </a:t>
            </a:r>
            <a:r>
              <a:rPr/>
              <a:t>data</a:t>
            </a:r>
            <a:r>
              <a:rPr/>
              <a:t> </a:t>
            </a:r>
            <a:r>
              <a:rPr/>
              <a:t>entry</a:t>
            </a:r>
            <a:r>
              <a:rPr/>
              <a:t> </a:t>
            </a:r>
            <a:r>
              <a:rPr/>
              <a:t>in</a:t>
            </a:r>
            <a:r>
              <a:rPr/>
              <a:t> </a:t>
            </a:r>
            <a:r>
              <a:rPr/>
              <a:t>Microsoft</a:t>
            </a:r>
            <a:r>
              <a:rPr/>
              <a:t> </a:t>
            </a:r>
            <a:r>
              <a:rPr/>
              <a:t>Excel</a:t>
            </a:r>
            <a:r>
              <a:rPr/>
              <a:t> </a:t>
            </a:r>
            <a:r>
              <a:rPr/>
              <a:t>or</a:t>
            </a:r>
            <a:r>
              <a:rPr/>
              <a:t> </a:t>
            </a:r>
            <a:r>
              <a:rPr/>
              <a:t>some</a:t>
            </a:r>
            <a:r>
              <a:rPr/>
              <a:t> </a:t>
            </a:r>
            <a:r>
              <a:rPr/>
              <a:t>similar</a:t>
            </a:r>
            <a:r>
              <a:rPr/>
              <a:t> </a:t>
            </a:r>
            <a:r>
              <a:rPr/>
              <a:t>spreadsheet</a:t>
            </a:r>
            <a:r>
              <a:rPr/>
              <a:t> </a:t>
            </a:r>
            <a:r>
              <a:rPr/>
              <a:t>program.</a:t>
            </a:r>
            <a:r>
              <a:rPr/>
              <a:t> </a:t>
            </a:r>
            <a:r>
              <a:rPr/>
              <a:t>This</a:t>
            </a:r>
            <a:r>
              <a:rPr/>
              <a:t> </a:t>
            </a:r>
            <a:r>
              <a:rPr/>
              <a:t>is,</a:t>
            </a:r>
            <a:r>
              <a:rPr/>
              <a:t> </a:t>
            </a:r>
            <a:r>
              <a:rPr/>
              <a:t>at</a:t>
            </a:r>
            <a:r>
              <a:rPr/>
              <a:t> </a:t>
            </a:r>
            <a:r>
              <a:rPr/>
              <a:t>best,</a:t>
            </a:r>
            <a:r>
              <a:rPr/>
              <a:t> </a:t>
            </a:r>
            <a:r>
              <a:rPr/>
              <a:t>sub-optimal.</a:t>
            </a:r>
            <a:r>
              <a:rPr/>
              <a:t> </a:t>
            </a:r>
            <a:r>
              <a:rPr/>
              <a:t>REDCap</a:t>
            </a:r>
            <a:r>
              <a:rPr/>
              <a:t> </a:t>
            </a:r>
            <a:r>
              <a:rPr/>
              <a:t>is</a:t>
            </a:r>
            <a:r>
              <a:rPr/>
              <a:t> </a:t>
            </a:r>
            <a:r>
              <a:rPr/>
              <a:t>a</a:t>
            </a:r>
            <a:r>
              <a:rPr/>
              <a:t> </a:t>
            </a:r>
            <a:r>
              <a:rPr/>
              <a:t>much</a:t>
            </a:r>
            <a:r>
              <a:rPr/>
              <a:t> </a:t>
            </a:r>
            <a:r>
              <a:rPr/>
              <a:t>better</a:t>
            </a:r>
            <a:r>
              <a:rPr/>
              <a:t> </a:t>
            </a:r>
            <a:r>
              <a:rPr/>
              <a:t>option.</a:t>
            </a:r>
            <a:r>
              <a:rPr/>
              <a:t> </a:t>
            </a:r>
            <a:r>
              <a:rPr/>
              <a:t>But</a:t>
            </a:r>
            <a:r>
              <a:rPr/>
              <a:t> </a:t>
            </a:r>
            <a:r>
              <a:rPr/>
              <a:t>if</a:t>
            </a:r>
            <a:r>
              <a:rPr/>
              <a:t> </a:t>
            </a:r>
            <a:r>
              <a:rPr/>
              <a:t>you</a:t>
            </a:r>
            <a:r>
              <a:rPr/>
              <a:t> </a:t>
            </a:r>
            <a:r>
              <a:rPr/>
              <a:t>decide</a:t>
            </a:r>
            <a:r>
              <a:rPr/>
              <a:t> </a:t>
            </a:r>
            <a:r>
              <a:rPr/>
              <a:t>to</a:t>
            </a:r>
            <a:r>
              <a:rPr/>
              <a:t> </a:t>
            </a:r>
            <a:r>
              <a:rPr/>
              <a:t>use</a:t>
            </a:r>
            <a:r>
              <a:rPr/>
              <a:t> </a:t>
            </a:r>
            <a:r>
              <a:rPr/>
              <a:t>a</a:t>
            </a:r>
            <a:r>
              <a:rPr/>
              <a:t> </a:t>
            </a:r>
            <a:r>
              <a:rPr/>
              <a:t>spreadsheet,</a:t>
            </a:r>
            <a:r>
              <a:rPr/>
              <a:t> </a:t>
            </a:r>
            <a:r>
              <a:rPr/>
              <a:t>be</a:t>
            </a:r>
            <a:r>
              <a:rPr/>
              <a:t> </a:t>
            </a:r>
            <a:r>
              <a:rPr/>
              <a:t>careful.</a:t>
            </a:r>
            <a:r>
              <a:rPr/>
              <a:t> </a:t>
            </a:r>
            <a:r>
              <a:rPr/>
              <a:t>Spreadsheets</a:t>
            </a:r>
            <a:r>
              <a:rPr/>
              <a:t> </a:t>
            </a:r>
            <a:r>
              <a:rPr/>
              <a:t>are</a:t>
            </a:r>
            <a:r>
              <a:rPr/>
              <a:t> </a:t>
            </a:r>
            <a:r>
              <a:rPr/>
              <a:t>very</a:t>
            </a:r>
            <a:r>
              <a:rPr/>
              <a:t> </a:t>
            </a:r>
            <a:r>
              <a:rPr/>
              <a:t>flexible.</a:t>
            </a:r>
            <a:r>
              <a:rPr/>
              <a:t> </a:t>
            </a:r>
            <a:r>
              <a:rPr/>
              <a:t>Too</a:t>
            </a:r>
            <a:r>
              <a:rPr/>
              <a:t> </a:t>
            </a:r>
            <a:r>
              <a:rPr/>
              <a:t>flexible.</a:t>
            </a:r>
            <a:r>
              <a:rPr/>
              <a:t> </a:t>
            </a:r>
            <a:r>
              <a:rPr/>
              <a:t>You</a:t>
            </a:r>
            <a:r>
              <a:rPr/>
              <a:t> </a:t>
            </a:r>
            <a:r>
              <a:rPr/>
              <a:t>can</a:t>
            </a:r>
            <a:r>
              <a:rPr/>
              <a:t> </a:t>
            </a:r>
            <a:r>
              <a:rPr/>
              <a:t>put</a:t>
            </a:r>
            <a:r>
              <a:rPr/>
              <a:t> </a:t>
            </a:r>
            <a:r>
              <a:rPr/>
              <a:t>some</a:t>
            </a:r>
            <a:r>
              <a:rPr/>
              <a:t> </a:t>
            </a:r>
            <a:r>
              <a:rPr/>
              <a:t>of</a:t>
            </a:r>
            <a:r>
              <a:rPr/>
              <a:t> </a:t>
            </a:r>
            <a:r>
              <a:rPr/>
              <a:t>your</a:t>
            </a:r>
            <a:r>
              <a:rPr/>
              <a:t> </a:t>
            </a:r>
            <a:r>
              <a:rPr/>
              <a:t>numbers</a:t>
            </a:r>
            <a:r>
              <a:rPr/>
              <a:t> </a:t>
            </a:r>
            <a:r>
              <a:rPr/>
              <a:t>over</a:t>
            </a:r>
            <a:r>
              <a:rPr/>
              <a:t> </a:t>
            </a:r>
            <a:r>
              <a:rPr/>
              <a:t>here</a:t>
            </a:r>
            <a:r>
              <a:rPr/>
              <a:t> </a:t>
            </a:r>
            <a:r>
              <a:rPr/>
              <a:t>and</a:t>
            </a:r>
            <a:r>
              <a:rPr/>
              <a:t> </a:t>
            </a:r>
            <a:r>
              <a:rPr/>
              <a:t>others</a:t>
            </a:r>
            <a:r>
              <a:rPr/>
              <a:t> </a:t>
            </a:r>
            <a:r>
              <a:rPr/>
              <a:t>over</a:t>
            </a:r>
            <a:r>
              <a:rPr/>
              <a:t> </a:t>
            </a:r>
            <a:r>
              <a:rPr/>
              <a:t>there</a:t>
            </a:r>
            <a:r>
              <a:rPr/>
              <a:t> </a:t>
            </a:r>
            <a:r>
              <a:rPr/>
              <a:t>and</a:t>
            </a:r>
            <a:r>
              <a:rPr/>
              <a:t> </a:t>
            </a:r>
            <a:r>
              <a:rPr/>
              <a:t>then</a:t>
            </a:r>
            <a:r>
              <a:rPr/>
              <a:t> </a:t>
            </a:r>
            <a:r>
              <a:rPr/>
              <a:t>some</a:t>
            </a:r>
            <a:r>
              <a:rPr/>
              <a:t> </a:t>
            </a:r>
            <a:r>
              <a:rPr/>
              <a:t>more</a:t>
            </a:r>
            <a:r>
              <a:rPr/>
              <a:t> </a:t>
            </a:r>
            <a:r>
              <a:rPr/>
              <a:t>in</a:t>
            </a:r>
            <a:r>
              <a:rPr/>
              <a:t> </a:t>
            </a:r>
            <a:r>
              <a:rPr/>
              <a:t>the</a:t>
            </a:r>
            <a:r>
              <a:rPr/>
              <a:t> </a:t>
            </a:r>
            <a:r>
              <a:rPr/>
              <a:t>middle,</a:t>
            </a:r>
            <a:r>
              <a:rPr/>
              <a:t> </a:t>
            </a:r>
            <a:r>
              <a:rPr/>
              <a:t>and</a:t>
            </a:r>
            <a:r>
              <a:rPr/>
              <a:t> </a:t>
            </a:r>
            <a:r>
              <a:rPr/>
              <a:t>what</a:t>
            </a:r>
            <a:r>
              <a:rPr/>
              <a:t> </a:t>
            </a:r>
            <a:r>
              <a:rPr/>
              <a:t>you</a:t>
            </a:r>
            <a:r>
              <a:rPr/>
              <a:t> </a:t>
            </a:r>
            <a:r>
              <a:rPr/>
              <a:t>end</a:t>
            </a:r>
            <a:r>
              <a:rPr/>
              <a:t> </a:t>
            </a:r>
            <a:r>
              <a:rPr/>
              <a:t>up</a:t>
            </a:r>
            <a:r>
              <a:rPr/>
              <a:t> </a:t>
            </a:r>
            <a:r>
              <a:rPr/>
              <a:t>with</a:t>
            </a:r>
            <a:r>
              <a:rPr/>
              <a:t> </a:t>
            </a:r>
            <a:r>
              <a:rPr/>
              <a:t>is</a:t>
            </a:r>
            <a:r>
              <a:rPr/>
              <a:t> </a:t>
            </a:r>
            <a:r>
              <a:rPr/>
              <a:t>a</a:t>
            </a:r>
            <a:r>
              <a:rPr/>
              <a:t> </a:t>
            </a:r>
            <a:r>
              <a:rPr/>
              <a:t>muddle.</a:t>
            </a:r>
          </a:p>
          <a:p>
            <a:pPr lvl="0" marL="0" indent="0">
              <a:buNone/>
            </a:pPr>
          </a:p>
          <a:p>
            <a:pPr lvl="0" marL="0" indent="0">
              <a:buNone/>
            </a:pPr>
            <a:r>
              <a:rPr/>
              <a:t>The</a:t>
            </a:r>
            <a:r>
              <a:rPr/>
              <a:t> </a:t>
            </a:r>
            <a:r>
              <a:rPr/>
              <a:t>key</a:t>
            </a:r>
            <a:r>
              <a:rPr/>
              <a:t> </a:t>
            </a:r>
            <a:r>
              <a:rPr/>
              <a:t>rule</a:t>
            </a:r>
            <a:r>
              <a:rPr/>
              <a:t> </a:t>
            </a:r>
            <a:r>
              <a:rPr/>
              <a:t>for</a:t>
            </a:r>
            <a:r>
              <a:rPr/>
              <a:t> </a:t>
            </a:r>
            <a:r>
              <a:rPr/>
              <a:t>a</a:t>
            </a:r>
            <a:r>
              <a:rPr/>
              <a:t> </a:t>
            </a:r>
            <a:r>
              <a:rPr/>
              <a:t>spreadsheet</a:t>
            </a:r>
            <a:r>
              <a:rPr/>
              <a:t> </a:t>
            </a:r>
            <a:r>
              <a:rPr/>
              <a:t>is</a:t>
            </a:r>
            <a:r>
              <a:rPr/>
              <a:t> </a:t>
            </a:r>
            <a:r>
              <a:rPr/>
              <a:t>to</a:t>
            </a:r>
            <a:r>
              <a:rPr/>
              <a:t> </a:t>
            </a:r>
            <a:r>
              <a:rPr/>
              <a:t>use</a:t>
            </a:r>
            <a:r>
              <a:rPr/>
              <a:t> </a:t>
            </a:r>
            <a:r>
              <a:rPr/>
              <a:t>a</a:t>
            </a:r>
            <a:r>
              <a:rPr/>
              <a:t> </a:t>
            </a:r>
            <a:r>
              <a:rPr/>
              <a:t>rectangular</a:t>
            </a:r>
            <a:r>
              <a:rPr/>
              <a:t> </a:t>
            </a:r>
            <a:r>
              <a:rPr/>
              <a:t>grid.</a:t>
            </a:r>
            <a:r>
              <a:rPr/>
              <a:t> </a:t>
            </a:r>
            <a:r>
              <a:rPr/>
              <a:t>A</a:t>
            </a:r>
            <a:r>
              <a:rPr/>
              <a:t> </a:t>
            </a:r>
            <a:r>
              <a:rPr/>
              <a:t>rectangular</a:t>
            </a:r>
            <a:r>
              <a:rPr/>
              <a:t> </a:t>
            </a:r>
            <a:r>
              <a:rPr/>
              <a:t>grid</a:t>
            </a:r>
            <a:r>
              <a:rPr/>
              <a:t> </a:t>
            </a:r>
            <a:r>
              <a:rPr/>
              <a:t>has</a:t>
            </a:r>
            <a:r>
              <a:rPr/>
              <a:t> </a:t>
            </a:r>
            <a:r>
              <a:rPr/>
              <a:t>a</a:t>
            </a:r>
            <a:r>
              <a:rPr/>
              <a:t> </a:t>
            </a:r>
            <a:r>
              <a:rPr/>
              <a:t>single</a:t>
            </a:r>
            <a:r>
              <a:rPr/>
              <a:t> </a:t>
            </a:r>
            <a:r>
              <a:rPr/>
              <a:t>number</a:t>
            </a:r>
            <a:r>
              <a:rPr/>
              <a:t> </a:t>
            </a:r>
            <a:r>
              <a:rPr/>
              <a:t>at</a:t>
            </a:r>
            <a:r>
              <a:rPr/>
              <a:t> </a:t>
            </a:r>
            <a:r>
              <a:rPr/>
              <a:t>the</a:t>
            </a:r>
            <a:r>
              <a:rPr/>
              <a:t> </a:t>
            </a:r>
            <a:r>
              <a:rPr/>
              <a:t>intersection</a:t>
            </a:r>
            <a:r>
              <a:rPr/>
              <a:t> </a:t>
            </a:r>
            <a:r>
              <a:rPr/>
              <a:t>of</a:t>
            </a:r>
            <a:r>
              <a:rPr/>
              <a:t> </a:t>
            </a:r>
            <a:r>
              <a:rPr/>
              <a:t>every</a:t>
            </a:r>
            <a:r>
              <a:rPr/>
              <a:t> </a:t>
            </a:r>
            <a:r>
              <a:rPr/>
              <a:t>row</a:t>
            </a:r>
            <a:r>
              <a:rPr/>
              <a:t> </a:t>
            </a:r>
            <a:r>
              <a:rPr/>
              <a:t>and</a:t>
            </a:r>
            <a:r>
              <a:rPr/>
              <a:t> </a:t>
            </a:r>
            <a:r>
              <a:rPr/>
              <a:t>column.</a:t>
            </a:r>
            <a:r>
              <a:rPr/>
              <a:t> </a:t>
            </a:r>
            <a:r>
              <a:rPr/>
              <a:t>Don’t</a:t>
            </a:r>
            <a:r>
              <a:rPr/>
              <a:t> </a:t>
            </a:r>
            <a:r>
              <a:rPr/>
              <a:t>leave</a:t>
            </a:r>
            <a:r>
              <a:rPr/>
              <a:t> </a:t>
            </a:r>
            <a:r>
              <a:rPr/>
              <a:t>holes</a:t>
            </a:r>
            <a:r>
              <a:rPr/>
              <a:t> </a:t>
            </a:r>
            <a:r>
              <a:rPr/>
              <a:t>in</a:t>
            </a:r>
            <a:r>
              <a:rPr/>
              <a:t> </a:t>
            </a:r>
            <a:r>
              <a:rPr/>
              <a:t>your</a:t>
            </a:r>
            <a:r>
              <a:rPr/>
              <a:t> </a:t>
            </a:r>
            <a:r>
              <a:rPr/>
              <a:t>grid,</a:t>
            </a:r>
            <a:r>
              <a:rPr/>
              <a:t> </a:t>
            </a:r>
            <a:r>
              <a:rPr/>
              <a:t>even</a:t>
            </a:r>
            <a:r>
              <a:rPr/>
              <a:t> </a:t>
            </a:r>
            <a:r>
              <a:rPr/>
              <a:t>if</a:t>
            </a:r>
            <a:r>
              <a:rPr/>
              <a:t> </a:t>
            </a:r>
            <a:r>
              <a:rPr/>
              <a:t>the</a:t>
            </a:r>
            <a:r>
              <a:rPr/>
              <a:t> </a:t>
            </a:r>
            <a:r>
              <a:rPr/>
              <a:t>value</a:t>
            </a:r>
            <a:r>
              <a:rPr/>
              <a:t> </a:t>
            </a:r>
            <a:r>
              <a:rPr/>
              <a:t>is</a:t>
            </a:r>
            <a:r>
              <a:rPr/>
              <a:t> </a:t>
            </a:r>
            <a:r>
              <a:rPr/>
              <a:t>missing.</a:t>
            </a:r>
          </a:p>
          <a:p>
            <a:pPr lvl="0" marL="0" indent="0">
              <a:buNone/>
            </a:pPr>
          </a:p>
          <a:p>
            <a:pPr lvl="0" marL="0" indent="0">
              <a:buNone/>
            </a:pPr>
            <a:r>
              <a:rPr/>
              <a:t>Don’t</a:t>
            </a:r>
            <a:r>
              <a:rPr/>
              <a:t> </a:t>
            </a:r>
            <a:r>
              <a:rPr/>
              <a:t>try</a:t>
            </a:r>
            <a:r>
              <a:rPr/>
              <a:t> </a:t>
            </a:r>
            <a:r>
              <a:rPr/>
              <a:t>to</a:t>
            </a:r>
            <a:r>
              <a:rPr/>
              <a:t> </a:t>
            </a:r>
            <a:r>
              <a:rPr/>
              <a:t>squeeze</a:t>
            </a:r>
            <a:r>
              <a:rPr/>
              <a:t> </a:t>
            </a:r>
            <a:r>
              <a:rPr/>
              <a:t>to</a:t>
            </a:r>
            <a:r>
              <a:rPr/>
              <a:t> </a:t>
            </a:r>
            <a:r>
              <a:rPr/>
              <a:t>pieces</a:t>
            </a:r>
            <a:r>
              <a:rPr/>
              <a:t> </a:t>
            </a:r>
            <a:r>
              <a:rPr/>
              <a:t>of</a:t>
            </a:r>
            <a:r>
              <a:rPr/>
              <a:t> </a:t>
            </a:r>
            <a:r>
              <a:rPr/>
              <a:t>data</a:t>
            </a:r>
            <a:r>
              <a:rPr/>
              <a:t> </a:t>
            </a:r>
            <a:r>
              <a:rPr/>
              <a:t>into</a:t>
            </a:r>
            <a:r>
              <a:rPr/>
              <a:t> </a:t>
            </a:r>
            <a:r>
              <a:rPr/>
              <a:t>the</a:t>
            </a:r>
            <a:r>
              <a:rPr/>
              <a:t> </a:t>
            </a:r>
            <a:r>
              <a:rPr/>
              <a:t>same</a:t>
            </a:r>
            <a:r>
              <a:rPr/>
              <a:t> </a:t>
            </a:r>
            <a:r>
              <a:rPr/>
              <a:t>cell.</a:t>
            </a:r>
            <a:r>
              <a:rPr/>
              <a:t> </a:t>
            </a:r>
            <a:r>
              <a:rPr/>
              <a:t>A</a:t>
            </a:r>
            <a:r>
              <a:rPr/>
              <a:t> </a:t>
            </a:r>
            <a:r>
              <a:rPr/>
              <a:t>common</a:t>
            </a:r>
            <a:r>
              <a:rPr/>
              <a:t> </a:t>
            </a:r>
            <a:r>
              <a:rPr/>
              <a:t>problem</a:t>
            </a:r>
            <a:r>
              <a:rPr/>
              <a:t> </a:t>
            </a:r>
            <a:r>
              <a:rPr/>
              <a:t>is</a:t>
            </a:r>
            <a:r>
              <a:rPr/>
              <a:t> </a:t>
            </a:r>
            <a:r>
              <a:rPr/>
              <a:t>when</a:t>
            </a:r>
            <a:r>
              <a:rPr/>
              <a:t> </a:t>
            </a:r>
            <a:r>
              <a:rPr/>
              <a:t>researchers</a:t>
            </a:r>
            <a:r>
              <a:rPr/>
              <a:t> </a:t>
            </a:r>
            <a:r>
              <a:rPr/>
              <a:t>put</a:t>
            </a:r>
            <a:r>
              <a:rPr/>
              <a:t> </a:t>
            </a:r>
            <a:r>
              <a:rPr/>
              <a:t>120/80</a:t>
            </a:r>
            <a:r>
              <a:rPr/>
              <a:t> </a:t>
            </a:r>
            <a:r>
              <a:rPr/>
              <a:t>into</a:t>
            </a:r>
            <a:r>
              <a:rPr/>
              <a:t> </a:t>
            </a:r>
            <a:r>
              <a:rPr/>
              <a:t>a</a:t>
            </a:r>
            <a:r>
              <a:rPr/>
              <a:t> </a:t>
            </a:r>
            <a:r>
              <a:rPr/>
              <a:t>cell</a:t>
            </a:r>
            <a:r>
              <a:rPr/>
              <a:t> </a:t>
            </a:r>
            <a:r>
              <a:rPr/>
              <a:t>to</a:t>
            </a:r>
            <a:r>
              <a:rPr/>
              <a:t> </a:t>
            </a:r>
            <a:r>
              <a:rPr/>
              <a:t>represent</a:t>
            </a:r>
            <a:r>
              <a:rPr/>
              <a:t> </a:t>
            </a:r>
            <a:r>
              <a:rPr/>
              <a:t>the</a:t>
            </a:r>
            <a:r>
              <a:rPr/>
              <a:t> </a:t>
            </a:r>
            <a:r>
              <a:rPr/>
              <a:t>systolic</a:t>
            </a:r>
            <a:r>
              <a:rPr/>
              <a:t> </a:t>
            </a:r>
            <a:r>
              <a:rPr/>
              <a:t>and</a:t>
            </a:r>
            <a:r>
              <a:rPr/>
              <a:t> </a:t>
            </a:r>
            <a:r>
              <a:rPr/>
              <a:t>diastolic</a:t>
            </a:r>
            <a:r>
              <a:rPr/>
              <a:t> </a:t>
            </a:r>
            <a:r>
              <a:rPr/>
              <a:t>blood</a:t>
            </a:r>
            <a:r>
              <a:rPr/>
              <a:t> </a:t>
            </a:r>
            <a:r>
              <a:rPr/>
              <a:t>pressures.</a:t>
            </a:r>
            <a:r>
              <a:rPr/>
              <a:t> </a:t>
            </a:r>
            <a:r>
              <a:rPr/>
              <a:t>When</a:t>
            </a:r>
            <a:r>
              <a:rPr/>
              <a:t> </a:t>
            </a:r>
            <a:r>
              <a:rPr/>
              <a:t>you</a:t>
            </a:r>
            <a:r>
              <a:rPr/>
              <a:t> </a:t>
            </a:r>
            <a:r>
              <a:rPr/>
              <a:t>enter</a:t>
            </a:r>
            <a:r>
              <a:rPr/>
              <a:t> </a:t>
            </a:r>
            <a:r>
              <a:rPr/>
              <a:t>data</a:t>
            </a:r>
            <a:r>
              <a:rPr/>
              <a:t> </a:t>
            </a:r>
            <a:r>
              <a:rPr/>
              <a:t>like</a:t>
            </a:r>
            <a:r>
              <a:rPr/>
              <a:t> </a:t>
            </a:r>
            <a:r>
              <a:rPr/>
              <a:t>this,</a:t>
            </a:r>
            <a:r>
              <a:rPr/>
              <a:t> </a:t>
            </a:r>
            <a:r>
              <a:rPr/>
              <a:t>you</a:t>
            </a:r>
            <a:r>
              <a:rPr/>
              <a:t> </a:t>
            </a:r>
            <a:r>
              <a:rPr/>
              <a:t>have</a:t>
            </a:r>
            <a:r>
              <a:rPr/>
              <a:t> </a:t>
            </a:r>
            <a:r>
              <a:rPr/>
              <a:t>two</a:t>
            </a:r>
            <a:r>
              <a:rPr/>
              <a:t> </a:t>
            </a:r>
            <a:r>
              <a:rPr/>
              <a:t>problems.</a:t>
            </a:r>
            <a:r>
              <a:rPr/>
              <a:t> </a:t>
            </a:r>
            <a:r>
              <a:rPr/>
              <a:t>First,</a:t>
            </a:r>
            <a:r>
              <a:rPr/>
              <a:t> </a:t>
            </a:r>
            <a:r>
              <a:rPr/>
              <a:t>there</a:t>
            </a:r>
            <a:r>
              <a:rPr/>
              <a:t> </a:t>
            </a:r>
            <a:r>
              <a:rPr/>
              <a:t>is</a:t>
            </a:r>
            <a:r>
              <a:rPr/>
              <a:t> </a:t>
            </a:r>
            <a:r>
              <a:rPr/>
              <a:t>no</a:t>
            </a:r>
            <a:r>
              <a:rPr/>
              <a:t> </a:t>
            </a:r>
            <a:r>
              <a:rPr/>
              <a:t>easy</a:t>
            </a:r>
            <a:r>
              <a:rPr/>
              <a:t> </a:t>
            </a:r>
            <a:r>
              <a:rPr/>
              <a:t>way</a:t>
            </a:r>
            <a:r>
              <a:rPr/>
              <a:t> </a:t>
            </a:r>
            <a:r>
              <a:rPr/>
              <a:t>to</a:t>
            </a:r>
            <a:r>
              <a:rPr/>
              <a:t> </a:t>
            </a:r>
            <a:r>
              <a:rPr/>
              <a:t>compute</a:t>
            </a:r>
            <a:r>
              <a:rPr/>
              <a:t> </a:t>
            </a:r>
            <a:r>
              <a:rPr/>
              <a:t>the</a:t>
            </a:r>
            <a:r>
              <a:rPr/>
              <a:t> </a:t>
            </a:r>
            <a:r>
              <a:rPr/>
              <a:t>average</a:t>
            </a:r>
            <a:r>
              <a:rPr/>
              <a:t> </a:t>
            </a:r>
            <a:r>
              <a:rPr/>
              <a:t>systolic</a:t>
            </a:r>
            <a:r>
              <a:rPr/>
              <a:t> </a:t>
            </a:r>
            <a:r>
              <a:rPr/>
              <a:t>or</a:t>
            </a:r>
            <a:r>
              <a:rPr/>
              <a:t> </a:t>
            </a:r>
            <a:r>
              <a:rPr/>
              <a:t>diastolic</a:t>
            </a:r>
            <a:r>
              <a:rPr/>
              <a:t> </a:t>
            </a:r>
            <a:r>
              <a:rPr/>
              <a:t>blood</a:t>
            </a:r>
            <a:r>
              <a:rPr/>
              <a:t> </a:t>
            </a:r>
            <a:r>
              <a:rPr/>
              <a:t>pressure.</a:t>
            </a:r>
            <a:r>
              <a:rPr/>
              <a:t> </a:t>
            </a:r>
            <a:r>
              <a:rPr/>
              <a:t>Second,</a:t>
            </a:r>
            <a:r>
              <a:rPr/>
              <a:t> </a:t>
            </a:r>
            <a:r>
              <a:rPr/>
              <a:t>some</a:t>
            </a:r>
            <a:r>
              <a:rPr/>
              <a:t> </a:t>
            </a:r>
            <a:r>
              <a:rPr/>
              <a:t>statistical</a:t>
            </a:r>
            <a:r>
              <a:rPr/>
              <a:t> </a:t>
            </a:r>
            <a:r>
              <a:rPr/>
              <a:t>software</a:t>
            </a:r>
            <a:r>
              <a:rPr/>
              <a:t> </a:t>
            </a:r>
            <a:r>
              <a:rPr/>
              <a:t>will</a:t>
            </a:r>
            <a:r>
              <a:rPr/>
              <a:t> </a:t>
            </a:r>
            <a:r>
              <a:rPr/>
              <a:t>see</a:t>
            </a:r>
            <a:r>
              <a:rPr/>
              <a:t> </a:t>
            </a:r>
            <a:r>
              <a:rPr/>
              <a:t>the</a:t>
            </a:r>
            <a:r>
              <a:rPr/>
              <a:t> </a:t>
            </a:r>
            <a:r>
              <a:rPr/>
              <a:t>slash</a:t>
            </a:r>
            <a:r>
              <a:rPr/>
              <a:t> </a:t>
            </a:r>
            <a:r>
              <a:rPr/>
              <a:t>and</a:t>
            </a:r>
            <a:r>
              <a:rPr/>
              <a:t> </a:t>
            </a:r>
            <a:r>
              <a:rPr/>
              <a:t>confuse</a:t>
            </a:r>
            <a:r>
              <a:rPr/>
              <a:t> </a:t>
            </a:r>
            <a:r>
              <a:rPr/>
              <a:t>it</a:t>
            </a:r>
            <a:r>
              <a:rPr/>
              <a:t> </a:t>
            </a:r>
            <a:r>
              <a:rPr/>
              <a:t>for</a:t>
            </a:r>
            <a:r>
              <a:rPr/>
              <a:t> </a:t>
            </a:r>
            <a:r>
              <a:rPr/>
              <a:t>division,</a:t>
            </a:r>
            <a:r>
              <a:rPr/>
              <a:t> </a:t>
            </a:r>
            <a:r>
              <a:rPr/>
              <a:t>converting</a:t>
            </a:r>
            <a:r>
              <a:rPr/>
              <a:t> </a:t>
            </a:r>
            <a:r>
              <a:rPr/>
              <a:t>your</a:t>
            </a:r>
            <a:r>
              <a:rPr/>
              <a:t> </a:t>
            </a:r>
            <a:r>
              <a:rPr/>
              <a:t>120/80</a:t>
            </a:r>
            <a:r>
              <a:rPr/>
              <a:t> </a:t>
            </a:r>
            <a:r>
              <a:rPr/>
              <a:t>into</a:t>
            </a:r>
            <a:r>
              <a:rPr/>
              <a:t> </a:t>
            </a:r>
            <a:r>
              <a:rPr/>
              <a:t>1.5.</a:t>
            </a:r>
          </a:p>
          <a:p>
            <a:pPr lvl="0" marL="0" indent="0">
              <a:buNone/>
            </a:pPr>
          </a:p>
          <a:p>
            <a:pPr lvl="0" marL="0" indent="0">
              <a:buNone/>
            </a:pPr>
            <a:r>
              <a:rPr/>
              <a:t>Use</a:t>
            </a:r>
            <a:r>
              <a:rPr/>
              <a:t> </a:t>
            </a:r>
            <a:r>
              <a:rPr/>
              <a:t>one</a:t>
            </a:r>
            <a:r>
              <a:rPr/>
              <a:t> </a:t>
            </a:r>
            <a:r>
              <a:rPr/>
              <a:t>cell</a:t>
            </a:r>
            <a:r>
              <a:rPr/>
              <a:t> </a:t>
            </a:r>
            <a:r>
              <a:rPr/>
              <a:t>for</a:t>
            </a:r>
            <a:r>
              <a:rPr/>
              <a:t> </a:t>
            </a:r>
            <a:r>
              <a:rPr/>
              <a:t>the</a:t>
            </a:r>
            <a:r>
              <a:rPr/>
              <a:t> </a:t>
            </a:r>
            <a:r>
              <a:rPr/>
              <a:t>systolic</a:t>
            </a:r>
            <a:r>
              <a:rPr/>
              <a:t> </a:t>
            </a:r>
            <a:r>
              <a:rPr/>
              <a:t>blood</a:t>
            </a:r>
            <a:r>
              <a:rPr/>
              <a:t> </a:t>
            </a:r>
            <a:r>
              <a:rPr/>
              <a:t>pressure</a:t>
            </a:r>
            <a:r>
              <a:rPr/>
              <a:t> </a:t>
            </a:r>
            <a:r>
              <a:rPr/>
              <a:t>and</a:t>
            </a:r>
            <a:r>
              <a:rPr/>
              <a:t> </a:t>
            </a:r>
            <a:r>
              <a:rPr/>
              <a:t>a</a:t>
            </a:r>
            <a:r>
              <a:rPr/>
              <a:t> </a:t>
            </a:r>
            <a:r>
              <a:rPr/>
              <a:t>different</a:t>
            </a:r>
            <a:r>
              <a:rPr/>
              <a:t> </a:t>
            </a:r>
            <a:r>
              <a:rPr/>
              <a:t>cell</a:t>
            </a:r>
            <a:r>
              <a:rPr/>
              <a:t> </a:t>
            </a:r>
            <a:r>
              <a:rPr/>
              <a:t>for</a:t>
            </a:r>
            <a:r>
              <a:rPr/>
              <a:t> </a:t>
            </a:r>
            <a:r>
              <a:rPr/>
              <a:t>the</a:t>
            </a:r>
            <a:r>
              <a:rPr/>
              <a:t> </a:t>
            </a:r>
            <a:r>
              <a:rPr/>
              <a:t>diastolic</a:t>
            </a:r>
            <a:r>
              <a:rPr/>
              <a:t> </a:t>
            </a:r>
            <a:r>
              <a:rPr/>
              <a:t>blood</a:t>
            </a:r>
            <a:r>
              <a:rPr/>
              <a:t> </a:t>
            </a:r>
            <a:r>
              <a:rPr/>
              <a:t>pressure.</a:t>
            </a:r>
            <a:r>
              <a:rPr/>
              <a:t> </a:t>
            </a:r>
            <a:r>
              <a:rPr/>
              <a:t>Likewise,</a:t>
            </a:r>
            <a:r>
              <a:rPr/>
              <a:t> </a:t>
            </a:r>
            <a:r>
              <a:rPr/>
              <a:t>an</a:t>
            </a:r>
            <a:r>
              <a:rPr/>
              <a:t> </a:t>
            </a:r>
            <a:r>
              <a:rPr/>
              <a:t>entry</a:t>
            </a:r>
            <a:r>
              <a:rPr/>
              <a:t> </a:t>
            </a:r>
            <a:r>
              <a:rPr/>
              <a:t>of</a:t>
            </a:r>
            <a:r>
              <a:rPr/>
              <a:t> </a:t>
            </a:r>
            <a:r>
              <a:rPr/>
              <a:t>44M</a:t>
            </a:r>
            <a:r>
              <a:rPr/>
              <a:t> </a:t>
            </a:r>
            <a:r>
              <a:rPr/>
              <a:t>for</a:t>
            </a:r>
            <a:r>
              <a:rPr/>
              <a:t> </a:t>
            </a:r>
            <a:r>
              <a:rPr/>
              <a:t>a</a:t>
            </a:r>
            <a:r>
              <a:rPr/>
              <a:t> </a:t>
            </a:r>
            <a:r>
              <a:rPr/>
              <a:t>forty</a:t>
            </a:r>
            <a:r>
              <a:rPr/>
              <a:t> </a:t>
            </a:r>
            <a:r>
              <a:rPr/>
              <a:t>four</a:t>
            </a:r>
            <a:r>
              <a:rPr/>
              <a:t> </a:t>
            </a:r>
            <a:r>
              <a:rPr/>
              <a:t>year</a:t>
            </a:r>
            <a:r>
              <a:rPr/>
              <a:t> </a:t>
            </a:r>
            <a:r>
              <a:rPr/>
              <a:t>old</a:t>
            </a:r>
            <a:r>
              <a:rPr/>
              <a:t> </a:t>
            </a:r>
            <a:r>
              <a:rPr/>
              <a:t>male</a:t>
            </a:r>
            <a:r>
              <a:rPr/>
              <a:t> </a:t>
            </a:r>
            <a:r>
              <a:rPr/>
              <a:t>is</a:t>
            </a:r>
            <a:r>
              <a:rPr/>
              <a:t> </a:t>
            </a:r>
            <a:r>
              <a:rPr/>
              <a:t>troublesome.</a:t>
            </a:r>
            <a:r>
              <a:rPr/>
              <a:t> </a:t>
            </a:r>
            <a:r>
              <a:rPr/>
              <a:t>You</a:t>
            </a:r>
            <a:r>
              <a:rPr/>
              <a:t> </a:t>
            </a:r>
            <a:r>
              <a:rPr/>
              <a:t>can’t</a:t>
            </a:r>
            <a:r>
              <a:rPr/>
              <a:t> </a:t>
            </a:r>
            <a:r>
              <a:rPr/>
              <a:t>easily</a:t>
            </a:r>
            <a:r>
              <a:rPr/>
              <a:t> </a:t>
            </a:r>
            <a:r>
              <a:rPr/>
              <a:t>compute</a:t>
            </a:r>
            <a:r>
              <a:rPr/>
              <a:t> </a:t>
            </a:r>
            <a:r>
              <a:rPr/>
              <a:t>the</a:t>
            </a:r>
            <a:r>
              <a:rPr/>
              <a:t> </a:t>
            </a:r>
            <a:r>
              <a:rPr/>
              <a:t>average</a:t>
            </a:r>
            <a:r>
              <a:rPr/>
              <a:t> </a:t>
            </a:r>
            <a:r>
              <a:rPr/>
              <a:t>age</a:t>
            </a:r>
            <a:r>
              <a:rPr/>
              <a:t> </a:t>
            </a:r>
            <a:r>
              <a:rPr/>
              <a:t>or</a:t>
            </a:r>
            <a:r>
              <a:rPr/>
              <a:t> </a:t>
            </a:r>
            <a:r>
              <a:rPr/>
              <a:t>the</a:t>
            </a:r>
            <a:r>
              <a:rPr/>
              <a:t> </a:t>
            </a:r>
            <a:r>
              <a:rPr/>
              <a:t>percentage</a:t>
            </a:r>
            <a:r>
              <a:rPr/>
              <a:t> </a:t>
            </a:r>
            <a:r>
              <a:rPr/>
              <a:t>of</a:t>
            </a:r>
            <a:r>
              <a:rPr/>
              <a:t> </a:t>
            </a:r>
            <a:r>
              <a:rPr/>
              <a:t>males.</a:t>
            </a:r>
          </a:p>
          <a:p>
            <a:pPr lvl="0" marL="0" indent="0">
              <a:buNone/>
            </a:pPr>
          </a:p>
          <a:p>
            <a:pPr lvl="0" marL="0" indent="0">
              <a:buNone/>
            </a:pPr>
            <a:r>
              <a:rPr/>
              <a:t>It’s</a:t>
            </a:r>
            <a:r>
              <a:rPr/>
              <a:t> </a:t>
            </a:r>
            <a:r>
              <a:rPr/>
              <a:t>a</a:t>
            </a:r>
            <a:r>
              <a:rPr/>
              <a:t> </a:t>
            </a:r>
            <a:r>
              <a:rPr/>
              <a:t>good</a:t>
            </a:r>
            <a:r>
              <a:rPr/>
              <a:t> </a:t>
            </a:r>
            <a:r>
              <a:rPr/>
              <a:t>idea</a:t>
            </a:r>
            <a:r>
              <a:rPr/>
              <a:t> </a:t>
            </a:r>
            <a:r>
              <a:rPr/>
              <a:t>to</a:t>
            </a:r>
            <a:r>
              <a:rPr/>
              <a:t> </a:t>
            </a:r>
            <a:r>
              <a:rPr/>
              <a:t>place</a:t>
            </a:r>
            <a:r>
              <a:rPr/>
              <a:t> </a:t>
            </a:r>
            <a:r>
              <a:rPr/>
              <a:t>the</a:t>
            </a:r>
            <a:r>
              <a:rPr/>
              <a:t> </a:t>
            </a:r>
            <a:r>
              <a:rPr/>
              <a:t>variable</a:t>
            </a:r>
            <a:r>
              <a:rPr/>
              <a:t> </a:t>
            </a:r>
            <a:r>
              <a:rPr/>
              <a:t>names</a:t>
            </a:r>
            <a:r>
              <a:rPr/>
              <a:t> </a:t>
            </a:r>
            <a:r>
              <a:rPr/>
              <a:t>in</a:t>
            </a:r>
            <a:r>
              <a:rPr/>
              <a:t> </a:t>
            </a:r>
            <a:r>
              <a:rPr/>
              <a:t>the</a:t>
            </a:r>
            <a:r>
              <a:rPr/>
              <a:t> </a:t>
            </a:r>
            <a:r>
              <a:rPr/>
              <a:t>first</a:t>
            </a:r>
            <a:r>
              <a:rPr/>
              <a:t> </a:t>
            </a:r>
            <a:r>
              <a:rPr/>
              <a:t>row</a:t>
            </a:r>
            <a:r>
              <a:rPr/>
              <a:t> </a:t>
            </a:r>
            <a:r>
              <a:rPr/>
              <a:t>of</a:t>
            </a:r>
            <a:r>
              <a:rPr/>
              <a:t> </a:t>
            </a:r>
            <a:r>
              <a:rPr/>
              <a:t>the</a:t>
            </a:r>
            <a:r>
              <a:rPr/>
              <a:t> </a:t>
            </a:r>
            <a:r>
              <a:rPr/>
              <a:t>spreadsheet.</a:t>
            </a:r>
            <a:r>
              <a:rPr/>
              <a:t> </a:t>
            </a:r>
            <a:r>
              <a:rPr/>
              <a:t>It’s</a:t>
            </a:r>
            <a:r>
              <a:rPr/>
              <a:t> </a:t>
            </a:r>
            <a:r>
              <a:rPr/>
              <a:t>not</a:t>
            </a:r>
            <a:r>
              <a:rPr/>
              <a:t> </a:t>
            </a:r>
            <a:r>
              <a:rPr/>
              <a:t>a</a:t>
            </a:r>
            <a:r>
              <a:rPr/>
              <a:t> </a:t>
            </a:r>
            <a:r>
              <a:rPr/>
              <a:t>strict</a:t>
            </a:r>
            <a:r>
              <a:rPr/>
              <a:t> </a:t>
            </a:r>
            <a:r>
              <a:rPr/>
              <a:t>requirement,</a:t>
            </a:r>
            <a:r>
              <a:rPr/>
              <a:t> </a:t>
            </a:r>
            <a:r>
              <a:rPr/>
              <a:t>as</a:t>
            </a:r>
            <a:r>
              <a:rPr/>
              <a:t> </a:t>
            </a:r>
            <a:r>
              <a:rPr/>
              <a:t>you</a:t>
            </a:r>
            <a:r>
              <a:rPr/>
              <a:t> </a:t>
            </a:r>
            <a:r>
              <a:rPr/>
              <a:t>have</a:t>
            </a:r>
            <a:r>
              <a:rPr/>
              <a:t> </a:t>
            </a:r>
            <a:r>
              <a:rPr/>
              <a:t>already</a:t>
            </a:r>
            <a:r>
              <a:rPr/>
              <a:t> </a:t>
            </a:r>
            <a:r>
              <a:rPr/>
              <a:t>provided</a:t>
            </a:r>
            <a:r>
              <a:rPr/>
              <a:t> </a:t>
            </a:r>
            <a:r>
              <a:rPr/>
              <a:t>the</a:t>
            </a:r>
            <a:r>
              <a:rPr/>
              <a:t> </a:t>
            </a:r>
            <a:r>
              <a:rPr/>
              <a:t>variable</a:t>
            </a:r>
            <a:r>
              <a:rPr/>
              <a:t> </a:t>
            </a:r>
            <a:r>
              <a:rPr/>
              <a:t>names</a:t>
            </a:r>
            <a:r>
              <a:rPr/>
              <a:t> </a:t>
            </a:r>
            <a:r>
              <a:rPr/>
              <a:t>in</a:t>
            </a:r>
            <a:r>
              <a:rPr/>
              <a:t> </a:t>
            </a:r>
            <a:r>
              <a:rPr/>
              <a:t>your</a:t>
            </a:r>
            <a:r>
              <a:rPr/>
              <a:t> </a:t>
            </a:r>
            <a:r>
              <a:rPr/>
              <a:t>data</a:t>
            </a:r>
            <a:r>
              <a:rPr/>
              <a:t> </a:t>
            </a:r>
            <a:r>
              <a:rPr/>
              <a:t>dictionary.</a:t>
            </a:r>
            <a:r>
              <a:rPr/>
              <a:t> </a:t>
            </a:r>
            <a:r>
              <a:rPr/>
              <a:t>If</a:t>
            </a:r>
            <a:r>
              <a:rPr/>
              <a:t> </a:t>
            </a:r>
            <a:r>
              <a:rPr/>
              <a:t>you</a:t>
            </a:r>
            <a:r>
              <a:rPr/>
              <a:t> </a:t>
            </a:r>
            <a:r>
              <a:rPr/>
              <a:t>are</a:t>
            </a:r>
            <a:r>
              <a:rPr/>
              <a:t> </a:t>
            </a:r>
            <a:r>
              <a:rPr/>
              <a:t>nice</a:t>
            </a:r>
            <a:r>
              <a:rPr/>
              <a:t> </a:t>
            </a:r>
            <a:r>
              <a:rPr/>
              <a:t>enough</a:t>
            </a:r>
            <a:r>
              <a:rPr/>
              <a:t> </a:t>
            </a:r>
            <a:r>
              <a:rPr/>
              <a:t>to</a:t>
            </a:r>
            <a:r>
              <a:rPr/>
              <a:t> </a:t>
            </a:r>
            <a:r>
              <a:rPr/>
              <a:t>do</a:t>
            </a:r>
            <a:r>
              <a:rPr/>
              <a:t> </a:t>
            </a:r>
            <a:r>
              <a:rPr/>
              <a:t>this,</a:t>
            </a:r>
            <a:r>
              <a:rPr/>
              <a:t> </a:t>
            </a:r>
            <a:r>
              <a:rPr/>
              <a:t>however,</a:t>
            </a:r>
            <a:r>
              <a:rPr/>
              <a:t> </a:t>
            </a:r>
            <a:r>
              <a:rPr/>
              <a:t>it</a:t>
            </a:r>
            <a:r>
              <a:rPr/>
              <a:t> </a:t>
            </a:r>
            <a:r>
              <a:rPr/>
              <a:t>will</a:t>
            </a:r>
            <a:r>
              <a:rPr/>
              <a:t> </a:t>
            </a:r>
            <a:r>
              <a:rPr/>
              <a:t>be</a:t>
            </a:r>
            <a:r>
              <a:rPr/>
              <a:t> </a:t>
            </a:r>
            <a:r>
              <a:rPr/>
              <a:t>easier</a:t>
            </a:r>
            <a:r>
              <a:rPr/>
              <a:t> </a:t>
            </a:r>
            <a:r>
              <a:rPr/>
              <a:t>to</a:t>
            </a:r>
            <a:r>
              <a:rPr/>
              <a:t> </a:t>
            </a:r>
            <a:r>
              <a:rPr/>
              <a:t>import</a:t>
            </a:r>
            <a:r>
              <a:rPr/>
              <a:t> </a:t>
            </a:r>
            <a:r>
              <a:rPr/>
              <a:t>the</a:t>
            </a:r>
            <a:r>
              <a:rPr/>
              <a:t> </a:t>
            </a:r>
            <a:r>
              <a:rPr/>
              <a:t>data.</a:t>
            </a:r>
            <a:r>
              <a:rPr/>
              <a:t> </a:t>
            </a:r>
            <a:r>
              <a:rPr/>
              <a:t>the</a:t>
            </a:r>
            <a:r>
              <a:rPr/>
              <a:t> </a:t>
            </a:r>
            <a:r>
              <a:rPr/>
              <a:t>first</a:t>
            </a:r>
            <a:r>
              <a:rPr/>
              <a:t> </a:t>
            </a:r>
            <a:r>
              <a:rPr/>
              <a:t>row</a:t>
            </a:r>
            <a:r>
              <a:rPr/>
              <a:t> </a:t>
            </a:r>
            <a:r>
              <a:rPr/>
              <a:t>also</a:t>
            </a:r>
            <a:r>
              <a:rPr/>
              <a:t> </a:t>
            </a:r>
            <a:r>
              <a:rPr/>
              <a:t>makes</a:t>
            </a:r>
            <a:r>
              <a:rPr/>
              <a:t> </a:t>
            </a:r>
            <a:r>
              <a:rPr/>
              <a:t>it</a:t>
            </a:r>
            <a:r>
              <a:rPr/>
              <a:t> </a:t>
            </a:r>
            <a:r>
              <a:rPr/>
              <a:t>possibile</a:t>
            </a:r>
            <a:r>
              <a:rPr/>
              <a:t> </a:t>
            </a:r>
            <a:r>
              <a:rPr/>
              <a:t>to</a:t>
            </a:r>
            <a:r>
              <a:rPr/>
              <a:t> </a:t>
            </a:r>
            <a:r>
              <a:rPr/>
              <a:t>spot</a:t>
            </a:r>
            <a:r>
              <a:rPr/>
              <a:t> </a:t>
            </a:r>
            <a:r>
              <a:rPr/>
              <a:t>check</a:t>
            </a:r>
            <a:r>
              <a:rPr/>
              <a:t> </a:t>
            </a:r>
            <a:r>
              <a:rPr/>
              <a:t>your</a:t>
            </a:r>
            <a:r>
              <a:rPr/>
              <a:t> </a:t>
            </a:r>
            <a:r>
              <a:rPr/>
              <a:t>data</a:t>
            </a:r>
            <a:r>
              <a:rPr/>
              <a:t> </a:t>
            </a:r>
            <a:r>
              <a:rPr/>
              <a:t>to</a:t>
            </a:r>
            <a:r>
              <a:rPr/>
              <a:t> </a:t>
            </a:r>
            <a:r>
              <a:rPr/>
              <a:t>make</a:t>
            </a:r>
            <a:r>
              <a:rPr/>
              <a:t> </a:t>
            </a:r>
            <a:r>
              <a:rPr/>
              <a:t>sure</a:t>
            </a:r>
            <a:r>
              <a:rPr/>
              <a:t> </a:t>
            </a:r>
            <a:r>
              <a:rPr/>
              <a:t>that</a:t>
            </a:r>
            <a:r>
              <a:rPr/>
              <a:t> </a:t>
            </a:r>
            <a:r>
              <a:rPr/>
              <a:t>the</a:t>
            </a:r>
            <a:r>
              <a:rPr/>
              <a:t> </a:t>
            </a:r>
            <a:r>
              <a:rPr/>
              <a:t>columns</a:t>
            </a:r>
            <a:r>
              <a:rPr/>
              <a:t> </a:t>
            </a:r>
            <a:r>
              <a:rPr/>
              <a:t>are</a:t>
            </a:r>
            <a:r>
              <a:rPr/>
              <a:t> </a:t>
            </a:r>
            <a:r>
              <a:rPr/>
              <a:t>lining</a:t>
            </a:r>
            <a:r>
              <a:rPr/>
              <a:t> </a:t>
            </a:r>
            <a:r>
              <a:rPr/>
              <a:t>up</a:t>
            </a:r>
            <a:r>
              <a:rPr/>
              <a:t> </a:t>
            </a:r>
            <a:r>
              <a:rPr/>
              <a:t>properly.</a:t>
            </a:r>
          </a:p>
          <a:p>
            <a:pPr lvl="0" marL="0" indent="0">
              <a:buNone/>
            </a:pPr>
          </a:p>
          <a:p>
            <a:pPr lvl="0" marL="0" indent="0">
              <a:buNone/>
            </a:pPr>
            <a:r>
              <a:rPr/>
              <a:t>Don’t</a:t>
            </a:r>
            <a:r>
              <a:rPr/>
              <a:t> </a:t>
            </a:r>
            <a:r>
              <a:rPr/>
              <a:t>use</a:t>
            </a:r>
            <a:r>
              <a:rPr/>
              <a:t> </a:t>
            </a:r>
            <a:r>
              <a:rPr/>
              <a:t>the</a:t>
            </a:r>
            <a:r>
              <a:rPr/>
              <a:t> </a:t>
            </a:r>
            <a:r>
              <a:rPr/>
              <a:t>first</a:t>
            </a:r>
            <a:r>
              <a:rPr/>
              <a:t> </a:t>
            </a:r>
            <a:r>
              <a:rPr/>
              <a:t>two</a:t>
            </a:r>
            <a:r>
              <a:rPr/>
              <a:t> </a:t>
            </a:r>
            <a:r>
              <a:rPr/>
              <a:t>or</a:t>
            </a:r>
            <a:r>
              <a:rPr/>
              <a:t> </a:t>
            </a:r>
            <a:r>
              <a:rPr/>
              <a:t>three</a:t>
            </a:r>
            <a:r>
              <a:rPr/>
              <a:t> </a:t>
            </a:r>
            <a:r>
              <a:rPr/>
              <a:t>rows</a:t>
            </a:r>
            <a:r>
              <a:rPr/>
              <a:t> </a:t>
            </a:r>
            <a:r>
              <a:rPr/>
              <a:t>to</a:t>
            </a:r>
            <a:r>
              <a:rPr/>
              <a:t> </a:t>
            </a:r>
            <a:r>
              <a:rPr/>
              <a:t>organize</a:t>
            </a:r>
            <a:r>
              <a:rPr/>
              <a:t> </a:t>
            </a:r>
            <a:r>
              <a:rPr/>
              <a:t>your</a:t>
            </a:r>
            <a:r>
              <a:rPr/>
              <a:t> </a:t>
            </a:r>
            <a:r>
              <a:rPr/>
              <a:t>variables</a:t>
            </a:r>
            <a:r>
              <a:rPr/>
              <a:t> </a:t>
            </a:r>
            <a:r>
              <a:rPr/>
              <a:t>into</a:t>
            </a:r>
            <a:r>
              <a:rPr/>
              <a:t> </a:t>
            </a:r>
            <a:r>
              <a:rPr/>
              <a:t>headings</a:t>
            </a:r>
            <a:r>
              <a:rPr/>
              <a:t> </a:t>
            </a:r>
            <a:r>
              <a:rPr/>
              <a:t>and</a:t>
            </a:r>
            <a:r>
              <a:rPr/>
              <a:t> </a:t>
            </a:r>
            <a:r>
              <a:rPr/>
              <a:t>subheadings.</a:t>
            </a:r>
          </a:p>
          <a:p>
            <a:pPr lvl="0" marL="0" indent="0">
              <a:buNone/>
            </a:pPr>
          </a:p>
          <a:p>
            <a:pPr lvl="0" marL="0" indent="0">
              <a:buNone/>
            </a:pPr>
            <a:r>
              <a:rPr/>
              <a:t>A</a:t>
            </a:r>
            <a:r>
              <a:rPr/>
              <a:t> </a:t>
            </a:r>
            <a:r>
              <a:rPr/>
              <a:t>lot</a:t>
            </a:r>
            <a:r>
              <a:rPr/>
              <a:t> </a:t>
            </a:r>
            <a:r>
              <a:rPr/>
              <a:t>of</a:t>
            </a:r>
            <a:r>
              <a:rPr/>
              <a:t> </a:t>
            </a:r>
            <a:r>
              <a:rPr/>
              <a:t>people</a:t>
            </a:r>
            <a:r>
              <a:rPr/>
              <a:t> </a:t>
            </a:r>
            <a:r>
              <a:rPr/>
              <a:t>will</a:t>
            </a:r>
            <a:r>
              <a:rPr/>
              <a:t> </a:t>
            </a:r>
            <a:r>
              <a:rPr/>
              <a:t>include</a:t>
            </a:r>
            <a:r>
              <a:rPr/>
              <a:t> </a:t>
            </a:r>
            <a:r>
              <a:rPr/>
              <a:t>some</a:t>
            </a:r>
            <a:r>
              <a:rPr/>
              <a:t> </a:t>
            </a:r>
            <a:r>
              <a:rPr/>
              <a:t>brief</a:t>
            </a:r>
            <a:r>
              <a:rPr/>
              <a:t> </a:t>
            </a:r>
            <a:r>
              <a:rPr/>
              <a:t>summary</a:t>
            </a:r>
            <a:r>
              <a:rPr/>
              <a:t> </a:t>
            </a:r>
            <a:r>
              <a:rPr/>
              <a:t>statistics</a:t>
            </a:r>
            <a:r>
              <a:rPr/>
              <a:t> </a:t>
            </a:r>
            <a:r>
              <a:rPr/>
              <a:t>as</a:t>
            </a:r>
            <a:r>
              <a:rPr/>
              <a:t> </a:t>
            </a:r>
            <a:r>
              <a:rPr/>
              <a:t>the</a:t>
            </a:r>
            <a:r>
              <a:rPr/>
              <a:t> </a:t>
            </a:r>
            <a:r>
              <a:rPr/>
              <a:t>last</a:t>
            </a:r>
            <a:r>
              <a:rPr/>
              <a:t> </a:t>
            </a:r>
            <a:r>
              <a:rPr/>
              <a:t>row</a:t>
            </a:r>
            <a:r>
              <a:rPr/>
              <a:t> </a:t>
            </a:r>
            <a:r>
              <a:rPr/>
              <a:t>or</a:t>
            </a:r>
            <a:r>
              <a:rPr/>
              <a:t> </a:t>
            </a:r>
            <a:r>
              <a:rPr/>
              <a:t>two</a:t>
            </a:r>
            <a:r>
              <a:rPr/>
              <a:t> </a:t>
            </a:r>
            <a:r>
              <a:rPr/>
              <a:t>of</a:t>
            </a:r>
            <a:r>
              <a:rPr/>
              <a:t> </a:t>
            </a:r>
            <a:r>
              <a:rPr/>
              <a:t>the</a:t>
            </a:r>
            <a:r>
              <a:rPr/>
              <a:t> </a:t>
            </a:r>
            <a:r>
              <a:rPr/>
              <a:t>spreadsheet.</a:t>
            </a:r>
            <a:r>
              <a:rPr/>
              <a:t> </a:t>
            </a:r>
            <a:r>
              <a:rPr/>
              <a:t>This</a:t>
            </a:r>
            <a:r>
              <a:rPr/>
              <a:t> </a:t>
            </a:r>
            <a:r>
              <a:rPr/>
              <a:t>is</a:t>
            </a:r>
            <a:r>
              <a:rPr/>
              <a:t> </a:t>
            </a:r>
            <a:r>
              <a:rPr/>
              <a:t>a</a:t>
            </a:r>
            <a:r>
              <a:rPr/>
              <a:t> </a:t>
            </a:r>
            <a:r>
              <a:rPr/>
              <a:t>bad</a:t>
            </a:r>
            <a:r>
              <a:rPr/>
              <a:t> </a:t>
            </a:r>
            <a:r>
              <a:rPr/>
              <a:t>idea,</a:t>
            </a:r>
            <a:r>
              <a:rPr/>
              <a:t> </a:t>
            </a:r>
            <a:r>
              <a:rPr/>
              <a:t>as</a:t>
            </a:r>
            <a:r>
              <a:rPr/>
              <a:t> </a:t>
            </a:r>
            <a:r>
              <a:rPr/>
              <a:t>the</a:t>
            </a:r>
            <a:r>
              <a:rPr/>
              <a:t> </a:t>
            </a:r>
            <a:r>
              <a:rPr/>
              <a:t>summary</a:t>
            </a:r>
            <a:r>
              <a:rPr/>
              <a:t> </a:t>
            </a:r>
            <a:r>
              <a:rPr/>
              <a:t>statistics</a:t>
            </a:r>
            <a:r>
              <a:rPr/>
              <a:t> </a:t>
            </a:r>
            <a:r>
              <a:rPr/>
              <a:t>might</a:t>
            </a:r>
            <a:r>
              <a:rPr/>
              <a:t> </a:t>
            </a:r>
            <a:r>
              <a:rPr/>
              <a:t>be</a:t>
            </a:r>
            <a:r>
              <a:rPr/>
              <a:t> </a:t>
            </a:r>
            <a:r>
              <a:rPr/>
              <a:t>confused</a:t>
            </a:r>
            <a:r>
              <a:rPr/>
              <a:t> </a:t>
            </a:r>
            <a:r>
              <a:rPr/>
              <a:t>for</a:t>
            </a:r>
            <a:r>
              <a:rPr/>
              <a:t> </a:t>
            </a:r>
            <a:r>
              <a:rPr/>
              <a:t>actual</a:t>
            </a:r>
            <a:r>
              <a:rPr/>
              <a:t> </a:t>
            </a:r>
            <a:r>
              <a:rPr/>
              <a:t>data</a:t>
            </a:r>
            <a:r>
              <a:rPr/>
              <a:t> </a:t>
            </a:r>
            <a:r>
              <a:rPr/>
              <a:t>points.</a:t>
            </a:r>
            <a:r>
              <a:rPr/>
              <a:t> </a:t>
            </a:r>
            <a:r>
              <a:rPr/>
              <a:t>If</a:t>
            </a:r>
            <a:r>
              <a:rPr/>
              <a:t> </a:t>
            </a:r>
            <a:r>
              <a:rPr/>
              <a:t>you</a:t>
            </a:r>
            <a:r>
              <a:rPr/>
              <a:t> </a:t>
            </a:r>
            <a:r>
              <a:rPr/>
              <a:t>need</a:t>
            </a:r>
            <a:r>
              <a:rPr/>
              <a:t> </a:t>
            </a:r>
            <a:r>
              <a:rPr/>
              <a:t>to</a:t>
            </a:r>
            <a:r>
              <a:rPr/>
              <a:t> </a:t>
            </a:r>
            <a:r>
              <a:rPr/>
              <a:t>compute</a:t>
            </a:r>
            <a:r>
              <a:rPr/>
              <a:t> </a:t>
            </a:r>
            <a:r>
              <a:rPr/>
              <a:t>a</a:t>
            </a:r>
            <a:r>
              <a:rPr/>
              <a:t> </a:t>
            </a:r>
            <a:r>
              <a:rPr/>
              <a:t>few</a:t>
            </a:r>
            <a:r>
              <a:rPr/>
              <a:t> </a:t>
            </a:r>
            <a:r>
              <a:rPr/>
              <a:t>summary</a:t>
            </a:r>
            <a:r>
              <a:rPr/>
              <a:t> </a:t>
            </a:r>
            <a:r>
              <a:rPr/>
              <a:t>statistics,</a:t>
            </a:r>
            <a:r>
              <a:rPr/>
              <a:t> </a:t>
            </a:r>
            <a:r>
              <a:rPr/>
              <a:t>learn</a:t>
            </a:r>
            <a:r>
              <a:rPr/>
              <a:t> </a:t>
            </a:r>
            <a:r>
              <a:rPr/>
              <a:t>how</a:t>
            </a:r>
            <a:r>
              <a:rPr/>
              <a:t> </a:t>
            </a:r>
            <a:r>
              <a:rPr/>
              <a:t>to</a:t>
            </a:r>
            <a:r>
              <a:rPr/>
              <a:t> </a:t>
            </a:r>
            <a:r>
              <a:rPr/>
              <a:t>place</a:t>
            </a:r>
            <a:r>
              <a:rPr/>
              <a:t> </a:t>
            </a:r>
            <a:r>
              <a:rPr/>
              <a:t>these</a:t>
            </a:r>
            <a:r>
              <a:rPr/>
              <a:t> </a:t>
            </a:r>
            <a:r>
              <a:rPr/>
              <a:t>in</a:t>
            </a:r>
            <a:r>
              <a:rPr/>
              <a:t> </a:t>
            </a:r>
            <a:r>
              <a:rPr/>
              <a:t>a</a:t>
            </a:r>
            <a:r>
              <a:rPr/>
              <a:t> </a:t>
            </a:r>
            <a:r>
              <a:rPr/>
              <a:t>separate</a:t>
            </a:r>
            <a:r>
              <a:rPr/>
              <a:t> </a:t>
            </a:r>
            <a:r>
              <a:rPr/>
              <a:t>worksheet.</a:t>
            </a:r>
          </a:p>
          <a:p>
            <a:pPr lvl="0" marL="0" indent="0">
              <a:buNone/>
            </a:pPr>
          </a:p>
          <a:p>
            <a:pPr lvl="0" marL="0" indent="0">
              <a:buNone/>
            </a:pPr>
            <a:r>
              <a:rPr/>
              <a:t>Don’t</a:t>
            </a:r>
            <a:r>
              <a:rPr/>
              <a:t> </a:t>
            </a:r>
            <a:r>
              <a:rPr/>
              <a:t>use</a:t>
            </a:r>
            <a:r>
              <a:rPr/>
              <a:t> </a:t>
            </a:r>
            <a:r>
              <a:rPr/>
              <a:t>a</a:t>
            </a:r>
            <a:r>
              <a:rPr/>
              <a:t> </a:t>
            </a:r>
            <a:r>
              <a:rPr/>
              <a:t>lot</a:t>
            </a:r>
            <a:r>
              <a:rPr/>
              <a:t> </a:t>
            </a:r>
            <a:r>
              <a:rPr/>
              <a:t>of</a:t>
            </a:r>
            <a:r>
              <a:rPr/>
              <a:t> </a:t>
            </a:r>
            <a:r>
              <a:rPr/>
              <a:t>fancy</a:t>
            </a:r>
            <a:r>
              <a:rPr/>
              <a:t> </a:t>
            </a:r>
            <a:r>
              <a:rPr/>
              <a:t>formatting</a:t>
            </a:r>
            <a:r>
              <a:rPr/>
              <a:t> </a:t>
            </a:r>
            <a:r>
              <a:rPr/>
              <a:t>in</a:t>
            </a:r>
            <a:r>
              <a:rPr/>
              <a:t> </a:t>
            </a:r>
            <a:r>
              <a:rPr/>
              <a:t>your</a:t>
            </a:r>
            <a:r>
              <a:rPr/>
              <a:t> </a:t>
            </a:r>
            <a:r>
              <a:rPr/>
              <a:t>spreadsheet.</a:t>
            </a:r>
            <a:r>
              <a:rPr/>
              <a:t> </a:t>
            </a:r>
            <a:r>
              <a:rPr/>
              <a:t>This</a:t>
            </a:r>
            <a:r>
              <a:rPr/>
              <a:t> </a:t>
            </a:r>
            <a:r>
              <a:rPr/>
              <a:t>means,</a:t>
            </a:r>
            <a:r>
              <a:rPr/>
              <a:t> </a:t>
            </a:r>
            <a:r>
              <a:rPr/>
              <a:t>no</a:t>
            </a:r>
            <a:r>
              <a:rPr/>
              <a:t> </a:t>
            </a:r>
            <a:r>
              <a:rPr/>
              <a:t>colors,</a:t>
            </a:r>
            <a:r>
              <a:rPr/>
              <a:t> </a:t>
            </a:r>
            <a:r>
              <a:rPr/>
              <a:t>no</a:t>
            </a:r>
            <a:r>
              <a:rPr/>
              <a:t> </a:t>
            </a:r>
            <a:r>
              <a:rPr/>
              <a:t>different</a:t>
            </a:r>
            <a:r>
              <a:rPr/>
              <a:t> </a:t>
            </a:r>
            <a:r>
              <a:rPr/>
              <a:t>fonts</a:t>
            </a:r>
            <a:r>
              <a:rPr/>
              <a:t> </a:t>
            </a:r>
            <a:r>
              <a:rPr/>
              <a:t>or</a:t>
            </a:r>
            <a:r>
              <a:rPr/>
              <a:t> </a:t>
            </a:r>
            <a:r>
              <a:rPr/>
              <a:t>sizes,</a:t>
            </a:r>
            <a:r>
              <a:rPr/>
              <a:t> </a:t>
            </a:r>
            <a:r>
              <a:rPr/>
              <a:t>and</a:t>
            </a:r>
            <a:r>
              <a:rPr/>
              <a:t> </a:t>
            </a:r>
            <a:r>
              <a:rPr/>
              <a:t>no</a:t>
            </a:r>
            <a:r>
              <a:rPr/>
              <a:t> </a:t>
            </a:r>
            <a:r>
              <a:rPr/>
              <a:t>merged</a:t>
            </a:r>
            <a:r>
              <a:rPr/>
              <a:t> </a:t>
            </a:r>
            <a:r>
              <a:rPr/>
              <a:t>cells.</a:t>
            </a:r>
            <a:r>
              <a:rPr/>
              <a:t> </a:t>
            </a:r>
            <a:r>
              <a:rPr/>
              <a:t>All</a:t>
            </a:r>
            <a:r>
              <a:rPr/>
              <a:t> </a:t>
            </a:r>
            <a:r>
              <a:rPr/>
              <a:t>of</a:t>
            </a:r>
            <a:r>
              <a:rPr/>
              <a:t> </a:t>
            </a:r>
            <a:r>
              <a:rPr/>
              <a:t>this</a:t>
            </a:r>
            <a:r>
              <a:rPr/>
              <a:t> </a:t>
            </a:r>
            <a:r>
              <a:rPr/>
              <a:t>is</a:t>
            </a:r>
            <a:r>
              <a:rPr/>
              <a:t> </a:t>
            </a:r>
            <a:r>
              <a:rPr/>
              <a:t>lost</a:t>
            </a:r>
            <a:r>
              <a:rPr/>
              <a:t> </a:t>
            </a:r>
            <a:r>
              <a:rPr/>
              <a:t>when</a:t>
            </a:r>
            <a:r>
              <a:rPr/>
              <a:t> </a:t>
            </a:r>
            <a:r>
              <a:rPr/>
              <a:t>you</a:t>
            </a:r>
            <a:r>
              <a:rPr/>
              <a:t> </a:t>
            </a:r>
            <a:r>
              <a:rPr/>
              <a:t>import</a:t>
            </a:r>
            <a:r>
              <a:rPr/>
              <a:t> </a:t>
            </a:r>
            <a:r>
              <a:rPr/>
              <a:t>your</a:t>
            </a:r>
            <a:r>
              <a:rPr/>
              <a:t> </a:t>
            </a:r>
            <a:r>
              <a:rPr/>
              <a:t>data</a:t>
            </a:r>
            <a:r>
              <a:rPr/>
              <a:t> </a:t>
            </a:r>
            <a:r>
              <a:rPr/>
              <a:t>into</a:t>
            </a:r>
            <a:r>
              <a:rPr/>
              <a:t> </a:t>
            </a:r>
            <a:r>
              <a:rPr/>
              <a:t>SAS,</a:t>
            </a:r>
            <a:r>
              <a:rPr/>
              <a:t> </a:t>
            </a:r>
            <a:r>
              <a:rPr/>
              <a:t>SPSS,</a:t>
            </a:r>
            <a:r>
              <a:rPr/>
              <a:t> </a:t>
            </a:r>
            <a:r>
              <a:rPr/>
              <a:t>or</a:t>
            </a:r>
            <a:r>
              <a:rPr/>
              <a:t> </a:t>
            </a:r>
            <a:r>
              <a:rPr/>
              <a:t>R.</a:t>
            </a:r>
          </a:p>
          <a:p>
            <a:pPr lvl="0" marL="0" indent="0">
              <a:buNone/>
            </a:pPr>
          </a:p>
          <a:p>
            <a:pPr lvl="0" marL="0" indent="0">
              <a:buNone/>
            </a:pPr>
            <a:r>
              <a:rPr/>
              <a:t>Let</a:t>
            </a:r>
            <a:r>
              <a:rPr/>
              <a:t> </a:t>
            </a:r>
            <a:r>
              <a:rPr/>
              <a:t>me</a:t>
            </a:r>
            <a:r>
              <a:rPr/>
              <a:t> </a:t>
            </a:r>
            <a:r>
              <a:rPr/>
              <a:t>emphasize</a:t>
            </a:r>
            <a:r>
              <a:rPr/>
              <a:t> </a:t>
            </a:r>
            <a:r>
              <a:rPr/>
              <a:t>one</a:t>
            </a:r>
            <a:r>
              <a:rPr/>
              <a:t> </a:t>
            </a:r>
            <a:r>
              <a:rPr/>
              <a:t>more</a:t>
            </a:r>
            <a:r>
              <a:rPr/>
              <a:t> </a:t>
            </a:r>
            <a:r>
              <a:rPr/>
              <a:t>thing.</a:t>
            </a:r>
            <a:r>
              <a:rPr/>
              <a:t> </a:t>
            </a:r>
            <a:r>
              <a:rPr/>
              <a:t>Do</a:t>
            </a:r>
            <a:r>
              <a:rPr/>
              <a:t> </a:t>
            </a:r>
            <a:r>
              <a:rPr/>
              <a:t>not</a:t>
            </a:r>
            <a:r>
              <a:rPr/>
              <a:t> </a:t>
            </a:r>
            <a:r>
              <a:rPr/>
              <a:t>use</a:t>
            </a:r>
            <a:r>
              <a:rPr/>
              <a:t> </a:t>
            </a:r>
            <a:r>
              <a:rPr/>
              <a:t>blank</a:t>
            </a:r>
            <a:r>
              <a:rPr/>
              <a:t> </a:t>
            </a:r>
            <a:r>
              <a:rPr/>
              <a:t>cells</a:t>
            </a:r>
            <a:r>
              <a:rPr/>
              <a:t> </a:t>
            </a:r>
            <a:r>
              <a:rPr/>
              <a:t>ever</a:t>
            </a:r>
            <a:r>
              <a:rPr/>
              <a:t> </a:t>
            </a:r>
            <a:r>
              <a:rPr/>
              <a:t>in</a:t>
            </a:r>
            <a:r>
              <a:rPr/>
              <a:t> </a:t>
            </a:r>
            <a:r>
              <a:rPr/>
              <a:t>your</a:t>
            </a:r>
            <a:r>
              <a:rPr/>
              <a:t> </a:t>
            </a:r>
            <a:r>
              <a:rPr/>
              <a:t>spreadsheet.</a:t>
            </a:r>
            <a:r>
              <a:rPr/>
              <a:t> </a:t>
            </a:r>
            <a:r>
              <a:rPr/>
              <a:t>If</a:t>
            </a:r>
            <a:r>
              <a:rPr/>
              <a:t> </a:t>
            </a:r>
            <a:r>
              <a:rPr/>
              <a:t>your</a:t>
            </a:r>
            <a:r>
              <a:rPr/>
              <a:t> </a:t>
            </a:r>
            <a:r>
              <a:rPr/>
              <a:t>data</a:t>
            </a:r>
            <a:r>
              <a:rPr/>
              <a:t> </a:t>
            </a:r>
            <a:r>
              <a:rPr/>
              <a:t>is</a:t>
            </a:r>
            <a:r>
              <a:rPr/>
              <a:t> </a:t>
            </a:r>
            <a:r>
              <a:rPr/>
              <a:t>missing,</a:t>
            </a:r>
            <a:r>
              <a:rPr/>
              <a:t> </a:t>
            </a:r>
            <a:r>
              <a:rPr/>
              <a:t>use</a:t>
            </a:r>
            <a:r>
              <a:rPr/>
              <a:t> </a:t>
            </a:r>
            <a:r>
              <a:rPr/>
              <a:t>a</a:t>
            </a:r>
            <a:r>
              <a:rPr/>
              <a:t> </a:t>
            </a:r>
            <a:r>
              <a:rPr/>
              <a:t>missing</a:t>
            </a:r>
            <a:r>
              <a:rPr/>
              <a:t> </a:t>
            </a:r>
            <a:r>
              <a:rPr/>
              <a:t>value</a:t>
            </a:r>
            <a:r>
              <a:rPr/>
              <a:t> </a:t>
            </a:r>
            <a:r>
              <a:rPr/>
              <a:t>code.</a:t>
            </a:r>
            <a:r>
              <a:rPr/>
              <a:t> </a:t>
            </a:r>
            <a:r>
              <a:rPr/>
              <a:t>This</a:t>
            </a:r>
            <a:r>
              <a:rPr/>
              <a:t> </a:t>
            </a:r>
            <a:r>
              <a:rPr/>
              <a:t>contradicts</a:t>
            </a:r>
            <a:r>
              <a:rPr/>
              <a:t> </a:t>
            </a:r>
            <a:r>
              <a:rPr/>
              <a:t>your</a:t>
            </a:r>
            <a:r>
              <a:rPr/>
              <a:t> </a:t>
            </a:r>
            <a:r>
              <a:rPr/>
              <a:t>book’s</a:t>
            </a:r>
            <a:r>
              <a:rPr/>
              <a:t> </a:t>
            </a:r>
            <a:r>
              <a:rPr/>
              <a:t>advice,</a:t>
            </a:r>
            <a:r>
              <a:rPr/>
              <a:t> </a:t>
            </a:r>
            <a:r>
              <a:rPr/>
              <a:t>but</a:t>
            </a:r>
            <a:r>
              <a:rPr/>
              <a:t> </a:t>
            </a:r>
            <a:r>
              <a:rPr/>
              <a:t>your</a:t>
            </a:r>
            <a:r>
              <a:rPr/>
              <a:t> </a:t>
            </a:r>
            <a:r>
              <a:rPr/>
              <a:t>book</a:t>
            </a:r>
            <a:r>
              <a:rPr/>
              <a:t> </a:t>
            </a:r>
            <a:r>
              <a:rPr/>
              <a:t>is</a:t>
            </a:r>
            <a:r>
              <a:rPr/>
              <a:t> </a:t>
            </a:r>
            <a:r>
              <a:rPr/>
              <a:t>wrong.</a:t>
            </a:r>
            <a:r>
              <a:rPr/>
              <a:t> </a:t>
            </a:r>
            <a:r>
              <a:rPr/>
              <a:t>A</a:t>
            </a:r>
            <a:r>
              <a:rPr/>
              <a:t> </a:t>
            </a:r>
            <a:r>
              <a:rPr/>
              <a:t>blank</a:t>
            </a:r>
            <a:r>
              <a:rPr/>
              <a:t> </a:t>
            </a:r>
            <a:r>
              <a:rPr/>
              <a:t>cell</a:t>
            </a:r>
            <a:r>
              <a:rPr/>
              <a:t> </a:t>
            </a:r>
            <a:r>
              <a:rPr/>
              <a:t>could</a:t>
            </a:r>
            <a:r>
              <a:rPr/>
              <a:t> </a:t>
            </a:r>
            <a:r>
              <a:rPr/>
              <a:t>easily</a:t>
            </a:r>
            <a:r>
              <a:rPr/>
              <a:t> </a:t>
            </a:r>
            <a:r>
              <a:rPr/>
              <a:t>be</a:t>
            </a:r>
            <a:r>
              <a:rPr/>
              <a:t> </a:t>
            </a:r>
            <a:r>
              <a:rPr/>
              <a:t>converted</a:t>
            </a:r>
            <a:r>
              <a:rPr/>
              <a:t> </a:t>
            </a:r>
            <a:r>
              <a:rPr/>
              <a:t>into</a:t>
            </a:r>
            <a:r>
              <a:rPr/>
              <a:t> </a:t>
            </a:r>
            <a:r>
              <a:rPr/>
              <a:t>a</a:t>
            </a:r>
            <a:r>
              <a:rPr/>
              <a:t> </a:t>
            </a:r>
            <a:r>
              <a:rPr/>
              <a:t>zero,</a:t>
            </a:r>
            <a:r>
              <a:rPr/>
              <a:t> </a:t>
            </a:r>
            <a:r>
              <a:rPr/>
              <a:t>if</a:t>
            </a:r>
            <a:r>
              <a:rPr/>
              <a:t> </a:t>
            </a:r>
            <a:r>
              <a:rPr/>
              <a:t>you’re</a:t>
            </a:r>
            <a:r>
              <a:rPr/>
              <a:t> </a:t>
            </a:r>
            <a:r>
              <a:rPr/>
              <a:t>not</a:t>
            </a:r>
            <a:r>
              <a:rPr/>
              <a:t> </a:t>
            </a:r>
            <a:r>
              <a:rPr/>
              <a:t>careful</a:t>
            </a:r>
            <a:r>
              <a:rPr/>
              <a:t> </a:t>
            </a:r>
            <a:r>
              <a:rPr/>
              <a:t>and</a:t>
            </a:r>
            <a:r>
              <a:rPr/>
              <a:t> </a:t>
            </a:r>
            <a:r>
              <a:rPr/>
              <a:t>zero</a:t>
            </a:r>
            <a:r>
              <a:rPr/>
              <a:t> </a:t>
            </a:r>
            <a:r>
              <a:rPr/>
              <a:t>is</a:t>
            </a:r>
            <a:r>
              <a:rPr/>
              <a:t> </a:t>
            </a:r>
            <a:r>
              <a:rPr/>
              <a:t>quite</a:t>
            </a:r>
            <a:r>
              <a:rPr/>
              <a:t> </a:t>
            </a:r>
            <a:r>
              <a:rPr/>
              <a:t>different</a:t>
            </a:r>
            <a:r>
              <a:rPr/>
              <a:t> </a:t>
            </a:r>
            <a:r>
              <a:rPr/>
              <a:t>than</a:t>
            </a:r>
            <a:r>
              <a:rPr/>
              <a:t> </a:t>
            </a:r>
            <a:r>
              <a:rPr/>
              <a:t>missing.</a:t>
            </a:r>
          </a:p>
          <a:p>
            <a:pPr lvl="0" marL="0" indent="0">
              <a:buNone/>
            </a:pPr>
          </a:p>
          <a:p>
            <a:pPr lvl="0" marL="0" indent="0">
              <a:buNone/>
            </a:pPr>
            <a:r>
              <a:rPr/>
              <a:t>If</a:t>
            </a:r>
            <a:r>
              <a:rPr/>
              <a:t> </a:t>
            </a:r>
            <a:r>
              <a:rPr/>
              <a:t>the</a:t>
            </a:r>
            <a:r>
              <a:rPr/>
              <a:t> </a:t>
            </a:r>
            <a:r>
              <a:rPr/>
              <a:t>structure</a:t>
            </a:r>
            <a:r>
              <a:rPr/>
              <a:t> </a:t>
            </a:r>
            <a:r>
              <a:rPr/>
              <a:t>of</a:t>
            </a:r>
            <a:r>
              <a:rPr/>
              <a:t> </a:t>
            </a:r>
            <a:r>
              <a:rPr/>
              <a:t>your</a:t>
            </a:r>
            <a:r>
              <a:rPr/>
              <a:t> </a:t>
            </a:r>
            <a:r>
              <a:rPr/>
              <a:t>data</a:t>
            </a:r>
            <a:r>
              <a:rPr/>
              <a:t> </a:t>
            </a:r>
            <a:r>
              <a:rPr/>
              <a:t>is</a:t>
            </a:r>
            <a:r>
              <a:rPr/>
              <a:t> </a:t>
            </a:r>
            <a:r>
              <a:rPr/>
              <a:t>irregular</a:t>
            </a:r>
            <a:r>
              <a:rPr/>
              <a:t> </a:t>
            </a:r>
            <a:r>
              <a:rPr/>
              <a:t>and</a:t>
            </a:r>
            <a:r>
              <a:rPr/>
              <a:t> </a:t>
            </a:r>
            <a:r>
              <a:rPr/>
              <a:t>cannot</a:t>
            </a:r>
            <a:r>
              <a:rPr/>
              <a:t> </a:t>
            </a:r>
            <a:r>
              <a:rPr/>
              <a:t>fit</a:t>
            </a:r>
            <a:r>
              <a:rPr/>
              <a:t> </a:t>
            </a:r>
            <a:r>
              <a:rPr/>
              <a:t>into</a:t>
            </a:r>
            <a:r>
              <a:rPr/>
              <a:t> </a:t>
            </a:r>
            <a:r>
              <a:rPr/>
              <a:t>a</a:t>
            </a:r>
            <a:r>
              <a:rPr/>
              <a:t> </a:t>
            </a:r>
            <a:r>
              <a:rPr/>
              <a:t>rectangular</a:t>
            </a:r>
            <a:r>
              <a:rPr/>
              <a:t> </a:t>
            </a:r>
            <a:r>
              <a:rPr/>
              <a:t>grid,</a:t>
            </a:r>
            <a:r>
              <a:rPr/>
              <a:t> </a:t>
            </a:r>
            <a:r>
              <a:rPr/>
              <a:t>re-organize.</a:t>
            </a:r>
            <a:r>
              <a:rPr/>
              <a:t> </a:t>
            </a:r>
            <a:r>
              <a:rPr/>
              <a:t>If</a:t>
            </a:r>
            <a:r>
              <a:rPr/>
              <a:t> </a:t>
            </a:r>
            <a:r>
              <a:rPr/>
              <a:t>you</a:t>
            </a:r>
            <a:r>
              <a:rPr/>
              <a:t> </a:t>
            </a:r>
            <a:r>
              <a:rPr/>
              <a:t>have</a:t>
            </a:r>
            <a:r>
              <a:rPr/>
              <a:t> </a:t>
            </a:r>
            <a:r>
              <a:rPr/>
              <a:t>measurements</a:t>
            </a:r>
            <a:r>
              <a:rPr/>
              <a:t> </a:t>
            </a:r>
            <a:r>
              <a:rPr/>
              <a:t>on</a:t>
            </a:r>
            <a:r>
              <a:rPr/>
              <a:t> </a:t>
            </a:r>
            <a:r>
              <a:rPr/>
              <a:t>24</a:t>
            </a:r>
            <a:r>
              <a:rPr/>
              <a:t> </a:t>
            </a:r>
            <a:r>
              <a:rPr/>
              <a:t>treatment</a:t>
            </a:r>
            <a:r>
              <a:rPr/>
              <a:t> </a:t>
            </a:r>
            <a:r>
              <a:rPr/>
              <a:t>subjects</a:t>
            </a:r>
            <a:r>
              <a:rPr/>
              <a:t> </a:t>
            </a:r>
            <a:r>
              <a:rPr/>
              <a:t>and</a:t>
            </a:r>
            <a:r>
              <a:rPr/>
              <a:t> </a:t>
            </a:r>
            <a:r>
              <a:rPr/>
              <a:t>26</a:t>
            </a:r>
            <a:r>
              <a:rPr/>
              <a:t> </a:t>
            </a:r>
            <a:r>
              <a:rPr/>
              <a:t>controls,</a:t>
            </a:r>
            <a:r>
              <a:rPr/>
              <a:t> </a:t>
            </a:r>
            <a:r>
              <a:rPr/>
              <a:t>don’t</a:t>
            </a:r>
            <a:r>
              <a:rPr/>
              <a:t> </a:t>
            </a:r>
            <a:r>
              <a:rPr/>
              <a:t>put</a:t>
            </a:r>
            <a:r>
              <a:rPr/>
              <a:t> </a:t>
            </a:r>
            <a:r>
              <a:rPr/>
              <a:t>the</a:t>
            </a:r>
            <a:r>
              <a:rPr/>
              <a:t> </a:t>
            </a:r>
            <a:r>
              <a:rPr/>
              <a:t>outcome</a:t>
            </a:r>
            <a:r>
              <a:rPr/>
              <a:t> </a:t>
            </a:r>
            <a:r>
              <a:rPr/>
              <a:t>measure</a:t>
            </a:r>
            <a:r>
              <a:rPr/>
              <a:t> </a:t>
            </a:r>
            <a:r>
              <a:rPr/>
              <a:t>for</a:t>
            </a:r>
            <a:r>
              <a:rPr/>
              <a:t> </a:t>
            </a:r>
            <a:r>
              <a:rPr/>
              <a:t>the</a:t>
            </a:r>
            <a:r>
              <a:rPr/>
              <a:t> </a:t>
            </a:r>
            <a:r>
              <a:rPr/>
              <a:t>24</a:t>
            </a:r>
            <a:r>
              <a:rPr/>
              <a:t> </a:t>
            </a:r>
            <a:r>
              <a:rPr/>
              <a:t>treatment</a:t>
            </a:r>
            <a:r>
              <a:rPr/>
              <a:t> </a:t>
            </a:r>
            <a:r>
              <a:rPr/>
              <a:t>patients</a:t>
            </a:r>
            <a:r>
              <a:rPr/>
              <a:t> </a:t>
            </a:r>
            <a:r>
              <a:rPr/>
              <a:t>in</a:t>
            </a:r>
            <a:r>
              <a:rPr/>
              <a:t> </a:t>
            </a:r>
            <a:r>
              <a:rPr/>
              <a:t>one</a:t>
            </a:r>
            <a:r>
              <a:rPr/>
              <a:t> </a:t>
            </a:r>
            <a:r>
              <a:rPr/>
              <a:t>column</a:t>
            </a:r>
            <a:r>
              <a:rPr/>
              <a:t> </a:t>
            </a:r>
            <a:r>
              <a:rPr/>
              <a:t>and</a:t>
            </a:r>
            <a:r>
              <a:rPr/>
              <a:t> </a:t>
            </a:r>
            <a:r>
              <a:rPr/>
              <a:t>the</a:t>
            </a:r>
            <a:r>
              <a:rPr/>
              <a:t> </a:t>
            </a:r>
            <a:r>
              <a:rPr/>
              <a:t>26</a:t>
            </a:r>
            <a:r>
              <a:rPr/>
              <a:t> </a:t>
            </a:r>
            <a:r>
              <a:rPr/>
              <a:t>control</a:t>
            </a:r>
            <a:r>
              <a:rPr/>
              <a:t> </a:t>
            </a:r>
            <a:r>
              <a:rPr/>
              <a:t>patients</a:t>
            </a:r>
            <a:r>
              <a:rPr/>
              <a:t> </a:t>
            </a:r>
            <a:r>
              <a:rPr/>
              <a:t>in</a:t>
            </a:r>
            <a:r>
              <a:rPr/>
              <a:t> </a:t>
            </a:r>
            <a:r>
              <a:rPr/>
              <a:t>a</a:t>
            </a:r>
            <a:r>
              <a:rPr/>
              <a:t> </a:t>
            </a:r>
            <a:r>
              <a:rPr/>
              <a:t>second</a:t>
            </a:r>
            <a:r>
              <a:rPr/>
              <a:t> </a:t>
            </a:r>
            <a:r>
              <a:rPr/>
              <a:t>column.</a:t>
            </a:r>
            <a:r>
              <a:rPr/>
              <a:t> </a:t>
            </a:r>
            <a:r>
              <a:rPr/>
              <a:t>Put</a:t>
            </a:r>
            <a:r>
              <a:rPr/>
              <a:t> </a:t>
            </a:r>
            <a:r>
              <a:rPr/>
              <a:t>all</a:t>
            </a:r>
            <a:r>
              <a:rPr/>
              <a:t> </a:t>
            </a:r>
            <a:r>
              <a:rPr/>
              <a:t>50</a:t>
            </a:r>
            <a:r>
              <a:rPr/>
              <a:t> </a:t>
            </a:r>
            <a:r>
              <a:rPr/>
              <a:t>in</a:t>
            </a:r>
            <a:r>
              <a:rPr/>
              <a:t> </a:t>
            </a:r>
            <a:r>
              <a:rPr/>
              <a:t>a</a:t>
            </a:r>
            <a:r>
              <a:rPr/>
              <a:t> </a:t>
            </a:r>
            <a:r>
              <a:rPr/>
              <a:t>single</a:t>
            </a:r>
            <a:r>
              <a:rPr/>
              <a:t> </a:t>
            </a:r>
            <a:r>
              <a:rPr/>
              <a:t>column</a:t>
            </a:r>
            <a:r>
              <a:rPr/>
              <a:t> </a:t>
            </a:r>
            <a:r>
              <a:rPr/>
              <a:t>and</a:t>
            </a:r>
            <a:r>
              <a:rPr/>
              <a:t> </a:t>
            </a:r>
            <a:r>
              <a:rPr/>
              <a:t>add</a:t>
            </a:r>
            <a:r>
              <a:rPr/>
              <a:t> </a:t>
            </a:r>
            <a:r>
              <a:rPr/>
              <a:t>an</a:t>
            </a:r>
            <a:r>
              <a:rPr/>
              <a:t> </a:t>
            </a:r>
            <a:r>
              <a:rPr/>
              <a:t>additional</a:t>
            </a:r>
            <a:r>
              <a:rPr/>
              <a:t> </a:t>
            </a:r>
            <a:r>
              <a:rPr/>
              <a:t>column</a:t>
            </a:r>
            <a:r>
              <a:rPr/>
              <a:t> </a:t>
            </a:r>
            <a:r>
              <a:rPr/>
              <a:t>with</a:t>
            </a:r>
            <a:r>
              <a:rPr/>
              <a:t> </a:t>
            </a:r>
            <a:r>
              <a:rPr/>
              <a:t>26</a:t>
            </a:r>
            <a:r>
              <a:rPr/>
              <a:t> </a:t>
            </a:r>
            <a:r>
              <a:rPr/>
              <a:t>ones</a:t>
            </a:r>
            <a:r>
              <a:rPr/>
              <a:t> </a:t>
            </a:r>
            <a:r>
              <a:rPr/>
              <a:t>and</a:t>
            </a:r>
            <a:r>
              <a:rPr/>
              <a:t> </a:t>
            </a:r>
            <a:r>
              <a:rPr/>
              <a:t>24</a:t>
            </a:r>
            <a:r>
              <a:rPr/>
              <a:t> </a:t>
            </a:r>
            <a:r>
              <a:rPr/>
              <a:t>twos</a:t>
            </a:r>
            <a:r>
              <a:rPr/>
              <a:t> </a:t>
            </a:r>
            <a:r>
              <a:rPr/>
              <a:t>to</a:t>
            </a:r>
            <a:r>
              <a:rPr/>
              <a:t> </a:t>
            </a:r>
            <a:r>
              <a:rPr/>
              <a:t>distinguish</a:t>
            </a:r>
            <a:r>
              <a:rPr/>
              <a:t> </a:t>
            </a:r>
            <a:r>
              <a:rPr/>
              <a:t>who</a:t>
            </a:r>
            <a:r>
              <a:rPr/>
              <a:t> </a:t>
            </a:r>
            <a:r>
              <a:rPr/>
              <a:t>is</a:t>
            </a:r>
            <a:r>
              <a:rPr/>
              <a:t> </a:t>
            </a:r>
            <a:r>
              <a:rPr/>
              <a:t>a</a:t>
            </a:r>
            <a:r>
              <a:rPr/>
              <a:t> </a:t>
            </a:r>
            <a:r>
              <a:rPr/>
              <a:t>treatment</a:t>
            </a:r>
            <a:r>
              <a:rPr/>
              <a:t> </a:t>
            </a:r>
            <a:r>
              <a:rPr/>
              <a:t>patient</a:t>
            </a:r>
            <a:r>
              <a:rPr/>
              <a:t> </a:t>
            </a:r>
            <a:r>
              <a:rPr/>
              <a:t>and</a:t>
            </a:r>
            <a:r>
              <a:rPr/>
              <a:t> </a:t>
            </a:r>
            <a:r>
              <a:rPr/>
              <a:t>who</a:t>
            </a:r>
            <a:r>
              <a:rPr/>
              <a:t> </a:t>
            </a:r>
            <a:r>
              <a:rPr/>
              <a:t>is</a:t>
            </a:r>
            <a:r>
              <a:rPr/>
              <a:t> </a:t>
            </a:r>
            <a:r>
              <a:rPr/>
              <a:t>a</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75</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76</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78</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shows</a:t>
            </a:r>
            <a:r>
              <a:rPr/>
              <a:t> </a:t>
            </a:r>
            <a:r>
              <a:rPr/>
              <a:t>the</a:t>
            </a:r>
            <a:r>
              <a:rPr/>
              <a:t> </a:t>
            </a:r>
            <a:r>
              <a:rPr/>
              <a:t>standard</a:t>
            </a:r>
            <a:r>
              <a:rPr/>
              <a:t> </a:t>
            </a:r>
            <a:r>
              <a:rPr/>
              <a:t>bell</a:t>
            </a:r>
            <a:r>
              <a:rPr/>
              <a:t> </a:t>
            </a:r>
            <a:r>
              <a:rPr/>
              <a:t>shaped</a:t>
            </a:r>
            <a:r>
              <a:rPr/>
              <a:t> </a:t>
            </a:r>
            <a:r>
              <a:rPr/>
              <a:t>curve.</a:t>
            </a:r>
          </a:p>
        </p:txBody>
      </p:sp>
      <p:sp>
        <p:nvSpPr>
          <p:cNvPr id="4" name="Slide Number Placeholder 3"/>
          <p:cNvSpPr>
            <a:spLocks noGrp="1"/>
          </p:cNvSpPr>
          <p:nvPr>
            <p:ph type="sldNum" sz="quarter" idx="10"/>
          </p:nvPr>
        </p:nvSpPr>
        <p:spPr/>
        <p:txBody>
          <a:bodyPr/>
          <a:lstStyle/>
          <a:p>
            <a:fld id="{18BDFEC3-8487-43E8-A154-7C12CBC1FFF2}" type="slidenum">
              <a:rPr lang="en-US"/>
              <a:t>82</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image</a:t>
            </a:r>
            <a:r>
              <a:rPr/>
              <a:t> </a:t>
            </a:r>
            <a:r>
              <a:rPr/>
              <a:t>and</a:t>
            </a:r>
            <a:r>
              <a:rPr/>
              <a:t> </a:t>
            </a:r>
            <a:r>
              <a:rPr/>
              <a:t>the</a:t>
            </a:r>
            <a:r>
              <a:rPr/>
              <a:t> </a:t>
            </a:r>
            <a:r>
              <a:rPr/>
              <a:t>next</a:t>
            </a:r>
            <a:r>
              <a:rPr/>
              <a:t> </a:t>
            </a:r>
            <a:r>
              <a:rPr/>
              <a:t>three</a:t>
            </a:r>
            <a:r>
              <a:rPr/>
              <a:t> </a:t>
            </a:r>
            <a:r>
              <a:rPr/>
              <a:t>might</a:t>
            </a:r>
            <a:r>
              <a:rPr/>
              <a:t> </a:t>
            </a:r>
            <a:r>
              <a:rPr/>
              <a:t>be</a:t>
            </a:r>
            <a:r>
              <a:rPr/>
              <a:t> </a:t>
            </a:r>
            <a:r>
              <a:rPr/>
              <a:t>a</a:t>
            </a:r>
            <a:r>
              <a:rPr/>
              <a:t> </a:t>
            </a:r>
            <a:r>
              <a:rPr/>
              <a:t>bit</a:t>
            </a:r>
            <a:r>
              <a:rPr/>
              <a:t> </a:t>
            </a:r>
            <a:r>
              <a:rPr/>
              <a:t>tricky</a:t>
            </a:r>
            <a:r>
              <a:rPr/>
              <a:t> </a:t>
            </a:r>
            <a:r>
              <a:rPr/>
              <a:t>to</a:t>
            </a:r>
            <a:r>
              <a:rPr/>
              <a:t> </a:t>
            </a:r>
            <a:r>
              <a:rPr/>
              <a:t>see</a:t>
            </a:r>
            <a:r>
              <a:rPr/>
              <a:t> </a:t>
            </a:r>
            <a:r>
              <a:rPr/>
              <a:t>on</a:t>
            </a:r>
            <a:r>
              <a:rPr/>
              <a:t> </a:t>
            </a:r>
            <a:r>
              <a:rPr/>
              <a:t>your</a:t>
            </a:r>
            <a:r>
              <a:rPr/>
              <a:t> </a:t>
            </a:r>
            <a:r>
              <a:rPr/>
              <a:t>screen.</a:t>
            </a:r>
            <a:r>
              <a:rPr/>
              <a:t> </a:t>
            </a:r>
            <a:r>
              <a:rPr/>
              <a:t>You</a:t>
            </a:r>
            <a:r>
              <a:rPr/>
              <a:t> </a:t>
            </a:r>
            <a:r>
              <a:rPr/>
              <a:t>can</a:t>
            </a:r>
            <a:r>
              <a:rPr/>
              <a:t> </a:t>
            </a:r>
            <a:r>
              <a:rPr/>
              <a:t>download</a:t>
            </a:r>
            <a:r>
              <a:rPr/>
              <a:t> </a:t>
            </a:r>
            <a:r>
              <a:rPr/>
              <a:t>the</a:t>
            </a:r>
            <a:r>
              <a:rPr/>
              <a:t> </a:t>
            </a:r>
            <a:r>
              <a:rPr/>
              <a:t>original</a:t>
            </a:r>
            <a:r>
              <a:rPr/>
              <a:t> </a:t>
            </a:r>
            <a:r>
              <a:rPr/>
              <a:t>images</a:t>
            </a:r>
            <a:r>
              <a:rPr/>
              <a:t> </a:t>
            </a:r>
            <a:r>
              <a:rPr/>
              <a:t>from</a:t>
            </a:r>
            <a:r>
              <a:rPr/>
              <a:t> </a:t>
            </a:r>
            <a:r>
              <a:rPr/>
              <a:t>the</a:t>
            </a:r>
            <a:r>
              <a:rPr/>
              <a:t> </a:t>
            </a:r>
            <a:r>
              <a:rPr/>
              <a:t>Canvas</a:t>
            </a:r>
            <a:r>
              <a:rPr/>
              <a:t> </a:t>
            </a:r>
            <a:r>
              <a:rPr/>
              <a:t>site</a:t>
            </a:r>
            <a:r>
              <a:rPr/>
              <a:t> </a:t>
            </a:r>
            <a:r>
              <a:rPr/>
              <a:t>and</a:t>
            </a:r>
            <a:r>
              <a:rPr/>
              <a:t> </a:t>
            </a:r>
            <a:r>
              <a:rPr/>
              <a:t>magnify</a:t>
            </a:r>
            <a:r>
              <a:rPr/>
              <a:t> </a:t>
            </a:r>
            <a:r>
              <a:rPr/>
              <a:t>them,</a:t>
            </a:r>
            <a:r>
              <a:rPr/>
              <a:t> </a:t>
            </a:r>
            <a:r>
              <a:rPr/>
              <a:t>if</a:t>
            </a:r>
            <a:r>
              <a:rPr/>
              <a:t> </a:t>
            </a:r>
            <a:r>
              <a:rPr/>
              <a:t>you</a:t>
            </a:r>
            <a:r>
              <a:rPr/>
              <a:t> </a:t>
            </a:r>
            <a:r>
              <a:rPr/>
              <a:t>want</a:t>
            </a:r>
            <a:r>
              <a:rPr/>
              <a:t> </a:t>
            </a:r>
            <a:r>
              <a:rPr/>
              <a:t>to</a:t>
            </a:r>
            <a:r>
              <a:rPr/>
              <a:t> </a:t>
            </a:r>
            <a:r>
              <a:rPr/>
              <a:t>see</a:t>
            </a:r>
            <a:r>
              <a:rPr/>
              <a:t> </a:t>
            </a:r>
            <a:r>
              <a:rPr/>
              <a:t>the</a:t>
            </a:r>
            <a:r>
              <a:rPr/>
              <a:t> </a:t>
            </a:r>
            <a:r>
              <a:rPr/>
              <a:t>details.</a:t>
            </a:r>
          </a:p>
          <a:p>
            <a:pPr lvl="0" marL="0" indent="0">
              <a:buNone/>
            </a:pPr>
          </a:p>
          <a:p>
            <a:pPr lvl="0" marL="0" indent="0">
              <a:buNone/>
            </a:pPr>
            <a:r>
              <a:rPr/>
              <a:t>Here</a:t>
            </a:r>
            <a:r>
              <a:rPr/>
              <a:t> </a:t>
            </a:r>
            <a:r>
              <a:rPr/>
              <a:t>is</a:t>
            </a:r>
            <a:r>
              <a:rPr/>
              <a:t> </a:t>
            </a:r>
            <a:r>
              <a:rPr/>
              <a:t>a</a:t>
            </a:r>
            <a:r>
              <a:rPr/>
              <a:t> </a:t>
            </a:r>
            <a:r>
              <a:rPr/>
              <a:t>spreadsheet</a:t>
            </a:r>
            <a:r>
              <a:rPr/>
              <a:t> </a:t>
            </a:r>
            <a:r>
              <a:rPr/>
              <a:t>that</a:t>
            </a:r>
            <a:r>
              <a:rPr/>
              <a:t> </a:t>
            </a:r>
            <a:r>
              <a:rPr/>
              <a:t>I</a:t>
            </a:r>
            <a:r>
              <a:rPr/>
              <a:t> </a:t>
            </a:r>
            <a:r>
              <a:rPr/>
              <a:t>received</a:t>
            </a:r>
            <a:r>
              <a:rPr/>
              <a:t> </a:t>
            </a:r>
            <a:r>
              <a:rPr/>
              <a:t>recently</a:t>
            </a:r>
            <a:r>
              <a:rPr/>
              <a:t> </a:t>
            </a:r>
            <a:r>
              <a:rPr/>
              <a:t>that</a:t>
            </a:r>
            <a:r>
              <a:rPr/>
              <a:t> </a:t>
            </a:r>
            <a:r>
              <a:rPr/>
              <a:t>violates</a:t>
            </a:r>
            <a:r>
              <a:rPr/>
              <a:t> </a:t>
            </a:r>
            <a:r>
              <a:rPr/>
              <a:t>many</a:t>
            </a:r>
            <a:r>
              <a:rPr/>
              <a:t> </a:t>
            </a:r>
            <a:r>
              <a:rPr/>
              <a:t>of</a:t>
            </a:r>
            <a:r>
              <a:rPr/>
              <a:t> </a:t>
            </a:r>
            <a:r>
              <a:rPr/>
              <a:t>the</a:t>
            </a:r>
            <a:r>
              <a:rPr/>
              <a:t> </a:t>
            </a:r>
            <a:r>
              <a:rPr/>
              <a:t>recommendations</a:t>
            </a:r>
            <a:r>
              <a:rPr/>
              <a:t> </a:t>
            </a:r>
            <a:r>
              <a:rPr/>
              <a:t>that</a:t>
            </a:r>
            <a:r>
              <a:rPr/>
              <a:t> </a:t>
            </a:r>
            <a:r>
              <a:rPr/>
              <a:t>I</a:t>
            </a:r>
            <a:r>
              <a:rPr/>
              <a:t> </a:t>
            </a:r>
            <a:r>
              <a:rPr/>
              <a:t>just</a:t>
            </a:r>
            <a:r>
              <a:rPr/>
              <a:t> </a:t>
            </a:r>
            <a:r>
              <a:rPr/>
              <a:t>made.</a:t>
            </a:r>
          </a:p>
          <a:p>
            <a:pPr lvl="0" marL="0" indent="0">
              <a:buNone/>
            </a:pPr>
          </a:p>
          <a:p>
            <a:pPr lvl="0" marL="0" indent="0">
              <a:buNone/>
            </a:pPr>
            <a:r>
              <a:rPr/>
              <a:t>The</a:t>
            </a:r>
            <a:r>
              <a:rPr/>
              <a:t> </a:t>
            </a:r>
            <a:r>
              <a:rPr/>
              <a:t>first</a:t>
            </a:r>
            <a:r>
              <a:rPr/>
              <a:t> </a:t>
            </a:r>
            <a:r>
              <a:rPr/>
              <a:t>row</a:t>
            </a:r>
            <a:r>
              <a:rPr/>
              <a:t> </a:t>
            </a:r>
            <a:r>
              <a:rPr/>
              <a:t>contains</a:t>
            </a:r>
            <a:r>
              <a:rPr/>
              <a:t> </a:t>
            </a:r>
            <a:r>
              <a:rPr/>
              <a:t>information</a:t>
            </a:r>
            <a:r>
              <a:rPr/>
              <a:t> </a:t>
            </a:r>
            <a:r>
              <a:rPr/>
              <a:t>that</a:t>
            </a:r>
            <a:r>
              <a:rPr/>
              <a:t> </a:t>
            </a:r>
            <a:r>
              <a:rPr/>
              <a:t>should</a:t>
            </a:r>
            <a:r>
              <a:rPr/>
              <a:t> </a:t>
            </a:r>
            <a:r>
              <a:rPr/>
              <a:t>belong</a:t>
            </a:r>
            <a:r>
              <a:rPr/>
              <a:t> </a:t>
            </a:r>
            <a:r>
              <a:rPr/>
              <a:t>in</a:t>
            </a:r>
            <a:r>
              <a:rPr/>
              <a:t> </a:t>
            </a:r>
            <a:r>
              <a:rPr/>
              <a:t>the</a:t>
            </a:r>
            <a:r>
              <a:rPr/>
              <a:t> </a:t>
            </a:r>
            <a:r>
              <a:rPr/>
              <a:t>data</a:t>
            </a:r>
            <a:r>
              <a:rPr/>
              <a:t> </a:t>
            </a:r>
            <a:r>
              <a:rPr/>
              <a:t>dictionary.</a:t>
            </a:r>
            <a:r>
              <a:rPr/>
              <a:t> </a:t>
            </a:r>
            <a:r>
              <a:rPr/>
              <a:t>The</a:t>
            </a:r>
            <a:r>
              <a:rPr/>
              <a:t> </a:t>
            </a:r>
            <a:r>
              <a:rPr/>
              <a:t>second</a:t>
            </a:r>
            <a:r>
              <a:rPr/>
              <a:t> </a:t>
            </a:r>
            <a:r>
              <a:rPr/>
              <a:t>and</a:t>
            </a:r>
            <a:r>
              <a:rPr/>
              <a:t> </a:t>
            </a:r>
            <a:r>
              <a:rPr/>
              <a:t>third</a:t>
            </a:r>
            <a:r>
              <a:rPr/>
              <a:t> </a:t>
            </a:r>
            <a:r>
              <a:rPr/>
              <a:t>rows</a:t>
            </a:r>
            <a:r>
              <a:rPr/>
              <a:t> </a:t>
            </a:r>
            <a:r>
              <a:rPr/>
              <a:t>organize</a:t>
            </a:r>
            <a:r>
              <a:rPr/>
              <a:t> </a:t>
            </a:r>
            <a:r>
              <a:rPr/>
              <a:t>the</a:t>
            </a:r>
            <a:r>
              <a:rPr/>
              <a:t> </a:t>
            </a:r>
            <a:r>
              <a:rPr/>
              <a:t>variables</a:t>
            </a:r>
            <a:r>
              <a:rPr/>
              <a:t> </a:t>
            </a:r>
            <a:r>
              <a:rPr/>
              <a:t>into</a:t>
            </a:r>
            <a:r>
              <a:rPr/>
              <a:t> </a:t>
            </a:r>
            <a:r>
              <a:rPr/>
              <a:t>major</a:t>
            </a:r>
            <a:r>
              <a:rPr/>
              <a:t> </a:t>
            </a:r>
            <a:r>
              <a:rPr/>
              <a:t>groupings:</a:t>
            </a:r>
            <a:r>
              <a:rPr/>
              <a:t> </a:t>
            </a:r>
            <a:r>
              <a:rPr/>
              <a:t>the</a:t>
            </a:r>
            <a:r>
              <a:rPr/>
              <a:t> </a:t>
            </a:r>
            <a:r>
              <a:rPr/>
              <a:t>Kear</a:t>
            </a:r>
            <a:r>
              <a:rPr/>
              <a:t> </a:t>
            </a:r>
            <a:r>
              <a:rPr/>
              <a:t>HTN</a:t>
            </a:r>
            <a:r>
              <a:rPr/>
              <a:t> </a:t>
            </a:r>
            <a:r>
              <a:rPr/>
              <a:t>Management</a:t>
            </a:r>
            <a:r>
              <a:rPr/>
              <a:t> </a:t>
            </a:r>
            <a:r>
              <a:rPr/>
              <a:t>Tool,</a:t>
            </a:r>
            <a:r>
              <a:rPr/>
              <a:t> </a:t>
            </a:r>
            <a:r>
              <a:rPr/>
              <a:t>and</a:t>
            </a:r>
            <a:r>
              <a:rPr/>
              <a:t> </a:t>
            </a:r>
            <a:r>
              <a:rPr/>
              <a:t>the</a:t>
            </a:r>
            <a:r>
              <a:rPr/>
              <a:t> </a:t>
            </a:r>
            <a:r>
              <a:rPr/>
              <a:t>Motivators</a:t>
            </a:r>
            <a:r>
              <a:rPr/>
              <a:t> </a:t>
            </a:r>
            <a:r>
              <a:rPr/>
              <a:t>of</a:t>
            </a:r>
            <a:r>
              <a:rPr/>
              <a:t> </a:t>
            </a:r>
            <a:r>
              <a:rPr/>
              <a:t>and</a:t>
            </a:r>
            <a:r>
              <a:rPr/>
              <a:t> </a:t>
            </a:r>
            <a:r>
              <a:rPr/>
              <a:t>Barriers</a:t>
            </a:r>
            <a:r>
              <a:rPr/>
              <a:t> </a:t>
            </a:r>
            <a:r>
              <a:rPr/>
              <a:t>to</a:t>
            </a:r>
            <a:r>
              <a:rPr/>
              <a:t> </a:t>
            </a:r>
            <a:r>
              <a:rPr/>
              <a:t>Health-Smart</a:t>
            </a:r>
            <a:r>
              <a:rPr/>
              <a:t> </a:t>
            </a:r>
            <a:r>
              <a:rPr/>
              <a:t>Behaviors</a:t>
            </a:r>
            <a:r>
              <a:rPr/>
              <a:t> </a:t>
            </a:r>
            <a:r>
              <a:rPr/>
              <a:t>Inventory.</a:t>
            </a:r>
            <a:r>
              <a:rPr/>
              <a:t> </a:t>
            </a:r>
            <a:r>
              <a:rPr/>
              <a:t>There</a:t>
            </a:r>
            <a:r>
              <a:rPr/>
              <a:t> </a:t>
            </a:r>
            <a:r>
              <a:rPr/>
              <a:t>are</a:t>
            </a:r>
            <a:r>
              <a:rPr/>
              <a:t> </a:t>
            </a:r>
            <a:r>
              <a:rPr/>
              <a:t>subgroups</a:t>
            </a:r>
            <a:r>
              <a:rPr/>
              <a:t> </a:t>
            </a:r>
            <a:r>
              <a:rPr/>
              <a:t>within</a:t>
            </a:r>
            <a:r>
              <a:rPr/>
              <a:t> </a:t>
            </a:r>
            <a:r>
              <a:rPr/>
              <a:t>these</a:t>
            </a:r>
            <a:r>
              <a:rPr/>
              <a:t> </a:t>
            </a:r>
            <a:r>
              <a:rPr/>
              <a:t>two</a:t>
            </a:r>
            <a:r>
              <a:rPr/>
              <a:t> </a:t>
            </a:r>
            <a:r>
              <a:rPr/>
              <a:t>groups:</a:t>
            </a:r>
            <a:r>
              <a:rPr/>
              <a:t> </a:t>
            </a:r>
            <a:r>
              <a:rPr/>
              <a:t>Medication</a:t>
            </a:r>
            <a:r>
              <a:rPr/>
              <a:t> </a:t>
            </a:r>
            <a:r>
              <a:rPr/>
              <a:t>Adherence,</a:t>
            </a:r>
            <a:r>
              <a:rPr/>
              <a:t> </a:t>
            </a:r>
            <a:r>
              <a:rPr/>
              <a:t>Health</a:t>
            </a:r>
            <a:r>
              <a:rPr/>
              <a:t> </a:t>
            </a:r>
            <a:r>
              <a:rPr/>
              <a:t>Behaviors,</a:t>
            </a:r>
            <a:r>
              <a:rPr/>
              <a:t> </a:t>
            </a:r>
            <a:r>
              <a:rPr/>
              <a:t>Medication</a:t>
            </a:r>
            <a:r>
              <a:rPr/>
              <a:t> </a:t>
            </a:r>
            <a:r>
              <a:rPr/>
              <a:t>Side</a:t>
            </a:r>
            <a:r>
              <a:rPr/>
              <a:t> </a:t>
            </a:r>
            <a:r>
              <a:rPr/>
              <a:t>Effects,</a:t>
            </a:r>
            <a:r>
              <a:rPr/>
              <a:t> </a:t>
            </a:r>
            <a:r>
              <a:rPr/>
              <a:t>and</a:t>
            </a:r>
            <a:r>
              <a:rPr/>
              <a:t> </a:t>
            </a:r>
            <a:r>
              <a:rPr/>
              <a:t>Barriers</a:t>
            </a:r>
            <a:r>
              <a:rPr/>
              <a:t> </a:t>
            </a:r>
            <a:r>
              <a:rPr/>
              <a:t>to</a:t>
            </a:r>
            <a:r>
              <a:rPr/>
              <a:t> </a:t>
            </a:r>
            <a:r>
              <a:rPr/>
              <a:t>Managing</a:t>
            </a:r>
            <a:r>
              <a:rPr/>
              <a:t> </a:t>
            </a:r>
            <a:r>
              <a:rPr/>
              <a:t>Blood</a:t>
            </a:r>
            <a:r>
              <a:rPr/>
              <a:t> </a:t>
            </a:r>
            <a:r>
              <a:rPr/>
              <a:t>Pressure</a:t>
            </a:r>
            <a:r>
              <a:rPr/>
              <a:t> </a:t>
            </a:r>
            <a:r>
              <a:rPr/>
              <a:t>for</a:t>
            </a:r>
            <a:r>
              <a:rPr/>
              <a:t> </a:t>
            </a:r>
            <a:r>
              <a:rPr/>
              <a:t>the</a:t>
            </a:r>
            <a:r>
              <a:rPr/>
              <a:t> </a:t>
            </a:r>
            <a:r>
              <a:rPr/>
              <a:t>Kear</a:t>
            </a:r>
            <a:r>
              <a:rPr/>
              <a:t> </a:t>
            </a:r>
            <a:r>
              <a:rPr/>
              <a:t>HTN</a:t>
            </a:r>
            <a:r>
              <a:rPr/>
              <a:t> </a:t>
            </a:r>
            <a:r>
              <a:rPr/>
              <a:t>Management</a:t>
            </a:r>
            <a:r>
              <a:rPr/>
              <a:t> </a:t>
            </a:r>
            <a:r>
              <a:rPr/>
              <a:t>Tool,</a:t>
            </a:r>
            <a:r>
              <a:rPr/>
              <a:t> </a:t>
            </a:r>
            <a:r>
              <a:rPr/>
              <a:t>and</a:t>
            </a:r>
            <a:r>
              <a:rPr/>
              <a:t> </a:t>
            </a:r>
            <a:r>
              <a:rPr/>
              <a:t>Healthy</a:t>
            </a:r>
            <a:r>
              <a:rPr/>
              <a:t> </a:t>
            </a:r>
            <a:r>
              <a:rPr/>
              <a:t>Breakfast</a:t>
            </a:r>
            <a:r>
              <a:rPr/>
              <a:t> </a:t>
            </a:r>
            <a:r>
              <a:rPr/>
              <a:t>-</a:t>
            </a:r>
            <a:r>
              <a:rPr/>
              <a:t> </a:t>
            </a:r>
            <a:r>
              <a:rPr/>
              <a:t>Motivators,</a:t>
            </a:r>
            <a:r>
              <a:rPr/>
              <a:t> </a:t>
            </a:r>
            <a:r>
              <a:rPr/>
              <a:t>and</a:t>
            </a:r>
            <a:r>
              <a:rPr/>
              <a:t> </a:t>
            </a:r>
            <a:r>
              <a:rPr/>
              <a:t>some</a:t>
            </a:r>
            <a:r>
              <a:rPr/>
              <a:t> </a:t>
            </a:r>
            <a:r>
              <a:rPr/>
              <a:t>other</a:t>
            </a:r>
            <a:r>
              <a:rPr/>
              <a:t> </a:t>
            </a:r>
            <a:r>
              <a:rPr/>
              <a:t>subgrous</a:t>
            </a:r>
            <a:r>
              <a:rPr/>
              <a:t> </a:t>
            </a:r>
            <a:r>
              <a:rPr/>
              <a:t>for</a:t>
            </a:r>
            <a:r>
              <a:rPr/>
              <a:t> </a:t>
            </a:r>
            <a:r>
              <a:rPr/>
              <a:t>the</a:t>
            </a:r>
            <a:r>
              <a:rPr/>
              <a:t> </a:t>
            </a:r>
            <a:r>
              <a:rPr/>
              <a:t>Motivators</a:t>
            </a:r>
            <a:r>
              <a:rPr/>
              <a:t> </a:t>
            </a:r>
            <a:r>
              <a:rPr/>
              <a:t>of</a:t>
            </a:r>
            <a:r>
              <a:rPr/>
              <a:t> </a:t>
            </a:r>
            <a:r>
              <a:rPr/>
              <a:t>and</a:t>
            </a:r>
            <a:r>
              <a:rPr/>
              <a:t> </a:t>
            </a:r>
            <a:r>
              <a:rPr/>
              <a:t>Barriers</a:t>
            </a:r>
            <a:r>
              <a:rPr/>
              <a:t> </a:t>
            </a:r>
            <a:r>
              <a:rPr/>
              <a:t>to</a:t>
            </a:r>
            <a:r>
              <a:rPr/>
              <a:t> </a:t>
            </a:r>
            <a:r>
              <a:rPr/>
              <a:t>Health-Smart</a:t>
            </a:r>
            <a:r>
              <a:rPr/>
              <a:t> </a:t>
            </a:r>
            <a:r>
              <a:rPr/>
              <a:t>Behaviors</a:t>
            </a:r>
            <a:r>
              <a:rPr/>
              <a:t> </a:t>
            </a:r>
            <a:r>
              <a:rPr/>
              <a:t>Inventory.</a:t>
            </a:r>
          </a:p>
          <a:p>
            <a:pPr lvl="0" marL="0" indent="0">
              <a:buNone/>
            </a:pPr>
          </a:p>
          <a:p>
            <a:pPr lvl="0" marL="0" indent="0">
              <a:buNone/>
            </a:pPr>
            <a:r>
              <a:rPr/>
              <a:t>The</a:t>
            </a:r>
            <a:r>
              <a:rPr/>
              <a:t> </a:t>
            </a:r>
            <a:r>
              <a:rPr/>
              <a:t>groupings</a:t>
            </a:r>
            <a:r>
              <a:rPr/>
              <a:t> </a:t>
            </a:r>
            <a:r>
              <a:rPr/>
              <a:t>and</a:t>
            </a:r>
            <a:r>
              <a:rPr/>
              <a:t> </a:t>
            </a:r>
            <a:r>
              <a:rPr/>
              <a:t>subgroupings</a:t>
            </a:r>
            <a:r>
              <a:rPr/>
              <a:t> </a:t>
            </a:r>
            <a:r>
              <a:rPr/>
              <a:t>belong</a:t>
            </a:r>
            <a:r>
              <a:rPr/>
              <a:t> </a:t>
            </a:r>
            <a:r>
              <a:rPr/>
              <a:t>in</a:t>
            </a:r>
            <a:r>
              <a:rPr/>
              <a:t> </a:t>
            </a:r>
            <a:r>
              <a:rPr/>
              <a:t>the</a:t>
            </a:r>
            <a:r>
              <a:rPr/>
              <a:t> </a:t>
            </a:r>
            <a:r>
              <a:rPr/>
              <a:t>data</a:t>
            </a:r>
            <a:r>
              <a:rPr/>
              <a:t> </a:t>
            </a:r>
            <a:r>
              <a:rPr/>
              <a:t>dictionary</a:t>
            </a:r>
            <a:r>
              <a:rPr/>
              <a:t> </a:t>
            </a:r>
            <a:r>
              <a:rPr/>
              <a:t>but</a:t>
            </a:r>
            <a:r>
              <a:rPr/>
              <a:t> </a:t>
            </a:r>
            <a:r>
              <a:rPr/>
              <a:t>not</a:t>
            </a:r>
            <a:r>
              <a:rPr/>
              <a:t> </a:t>
            </a:r>
            <a:r>
              <a:rPr/>
              <a:t>here.</a:t>
            </a:r>
          </a:p>
          <a:p>
            <a:pPr lvl="0" marL="0" indent="0">
              <a:buNone/>
            </a:pPr>
          </a:p>
          <a:p>
            <a:pPr lvl="0" marL="0" indent="0">
              <a:buNone/>
            </a:pPr>
            <a:r>
              <a:rPr/>
              <a:t>The</a:t>
            </a:r>
            <a:r>
              <a:rPr/>
              <a:t> </a:t>
            </a:r>
            <a:r>
              <a:rPr/>
              <a:t>fourth</a:t>
            </a:r>
            <a:r>
              <a:rPr/>
              <a:t> </a:t>
            </a:r>
            <a:r>
              <a:rPr/>
              <a:t>column</a:t>
            </a:r>
            <a:r>
              <a:rPr/>
              <a:t> </a:t>
            </a:r>
            <a:r>
              <a:rPr/>
              <a:t>gives</a:t>
            </a:r>
            <a:r>
              <a:rPr/>
              <a:t> </a:t>
            </a:r>
            <a:r>
              <a:rPr/>
              <a:t>a</a:t>
            </a:r>
            <a:r>
              <a:rPr/>
              <a:t> </a:t>
            </a:r>
            <a:r>
              <a:rPr/>
              <a:t>description</a:t>
            </a:r>
            <a:r>
              <a:rPr/>
              <a:t> </a:t>
            </a:r>
            <a:r>
              <a:rPr/>
              <a:t>of</a:t>
            </a:r>
            <a:r>
              <a:rPr/>
              <a:t> </a:t>
            </a:r>
            <a:r>
              <a:rPr/>
              <a:t>each</a:t>
            </a:r>
            <a:r>
              <a:rPr/>
              <a:t> </a:t>
            </a:r>
            <a:r>
              <a:rPr/>
              <a:t>variable.</a:t>
            </a:r>
            <a:r>
              <a:rPr/>
              <a:t> </a:t>
            </a:r>
            <a:r>
              <a:rPr/>
              <a:t>The</a:t>
            </a:r>
            <a:r>
              <a:rPr/>
              <a:t> </a:t>
            </a:r>
            <a:r>
              <a:rPr/>
              <a:t>first</a:t>
            </a:r>
            <a:r>
              <a:rPr/>
              <a:t> </a:t>
            </a:r>
            <a:r>
              <a:rPr/>
              <a:t>two</a:t>
            </a:r>
            <a:r>
              <a:rPr/>
              <a:t> </a:t>
            </a:r>
            <a:r>
              <a:rPr/>
              <a:t>columns</a:t>
            </a:r>
            <a:r>
              <a:rPr/>
              <a:t> </a:t>
            </a:r>
            <a:r>
              <a:rPr/>
              <a:t>are:</a:t>
            </a:r>
            <a:r>
              <a:rPr/>
              <a:t> </a:t>
            </a:r>
            <a:r>
              <a:rPr/>
              <a:t>I</a:t>
            </a:r>
            <a:r>
              <a:rPr/>
              <a:t> </a:t>
            </a:r>
            <a:r>
              <a:rPr/>
              <a:t>forgot</a:t>
            </a:r>
            <a:r>
              <a:rPr/>
              <a:t> </a:t>
            </a:r>
            <a:r>
              <a:rPr/>
              <a:t>to</a:t>
            </a:r>
            <a:r>
              <a:rPr/>
              <a:t> </a:t>
            </a:r>
            <a:r>
              <a:rPr/>
              <a:t>take</a:t>
            </a:r>
            <a:r>
              <a:rPr/>
              <a:t> </a:t>
            </a:r>
            <a:r>
              <a:rPr/>
              <a:t>my</a:t>
            </a:r>
            <a:r>
              <a:rPr/>
              <a:t> </a:t>
            </a:r>
            <a:r>
              <a:rPr/>
              <a:t>medication</a:t>
            </a:r>
            <a:r>
              <a:rPr/>
              <a:t> </a:t>
            </a:r>
            <a:r>
              <a:rPr/>
              <a:t>for</a:t>
            </a:r>
            <a:r>
              <a:rPr/>
              <a:t> </a:t>
            </a:r>
            <a:r>
              <a:rPr/>
              <a:t>high</a:t>
            </a:r>
            <a:r>
              <a:rPr/>
              <a:t> </a:t>
            </a:r>
            <a:r>
              <a:rPr/>
              <a:t>blood</a:t>
            </a:r>
            <a:r>
              <a:rPr/>
              <a:t> </a:t>
            </a:r>
            <a:r>
              <a:rPr/>
              <a:t>pressure,</a:t>
            </a:r>
            <a:r>
              <a:rPr/>
              <a:t> </a:t>
            </a:r>
            <a:r>
              <a:rPr/>
              <a:t>I</a:t>
            </a:r>
            <a:r>
              <a:rPr/>
              <a:t> </a:t>
            </a:r>
            <a:r>
              <a:rPr/>
              <a:t>took</a:t>
            </a:r>
            <a:r>
              <a:rPr/>
              <a:t> </a:t>
            </a:r>
            <a:r>
              <a:rPr/>
              <a:t>all</a:t>
            </a:r>
            <a:r>
              <a:rPr/>
              <a:t> </a:t>
            </a:r>
            <a:r>
              <a:rPr/>
              <a:t>my</a:t>
            </a:r>
            <a:r>
              <a:rPr/>
              <a:t> </a:t>
            </a:r>
            <a:r>
              <a:rPr/>
              <a:t>medication</a:t>
            </a:r>
            <a:r>
              <a:rPr/>
              <a:t> </a:t>
            </a:r>
            <a:r>
              <a:rPr/>
              <a:t>for</a:t>
            </a:r>
            <a:r>
              <a:rPr/>
              <a:t> </a:t>
            </a:r>
            <a:r>
              <a:rPr/>
              <a:t>high</a:t>
            </a:r>
            <a:r>
              <a:rPr/>
              <a:t> </a:t>
            </a:r>
            <a:r>
              <a:rPr/>
              <a:t>blood</a:t>
            </a:r>
            <a:r>
              <a:rPr/>
              <a:t> </a:t>
            </a:r>
            <a:r>
              <a:rPr/>
              <a:t>pressure.</a:t>
            </a:r>
            <a:r>
              <a:rPr/>
              <a:t> </a:t>
            </a:r>
            <a:r>
              <a:rPr/>
              <a:t>These</a:t>
            </a:r>
            <a:r>
              <a:rPr/>
              <a:t> </a:t>
            </a:r>
            <a:r>
              <a:rPr/>
              <a:t>are</a:t>
            </a:r>
            <a:r>
              <a:rPr/>
              <a:t> </a:t>
            </a:r>
            <a:r>
              <a:rPr/>
              <a:t>much</a:t>
            </a:r>
            <a:r>
              <a:rPr/>
              <a:t> </a:t>
            </a:r>
            <a:r>
              <a:rPr/>
              <a:t>too</a:t>
            </a:r>
            <a:r>
              <a:rPr/>
              <a:t> </a:t>
            </a:r>
            <a:r>
              <a:rPr/>
              <a:t>long</a:t>
            </a:r>
            <a:r>
              <a:rPr/>
              <a:t> </a:t>
            </a:r>
            <a:r>
              <a:rPr/>
              <a:t>to</a:t>
            </a:r>
            <a:r>
              <a:rPr/>
              <a:t> </a:t>
            </a:r>
            <a:r>
              <a:rPr/>
              <a:t>serve</a:t>
            </a:r>
            <a:r>
              <a:rPr/>
              <a:t> </a:t>
            </a:r>
            <a:r>
              <a:rPr/>
              <a:t>as</a:t>
            </a:r>
            <a:r>
              <a:rPr/>
              <a:t> </a:t>
            </a:r>
            <a:r>
              <a:rPr/>
              <a:t>variable</a:t>
            </a:r>
            <a:r>
              <a:rPr/>
              <a:t> </a:t>
            </a:r>
            <a:r>
              <a:rPr/>
              <a:t>names.</a:t>
            </a:r>
            <a:r>
              <a:rPr/>
              <a:t> </a:t>
            </a:r>
            <a:r>
              <a:rPr/>
              <a:t>They</a:t>
            </a:r>
            <a:r>
              <a:rPr/>
              <a:t> </a:t>
            </a:r>
            <a:r>
              <a:rPr/>
              <a:t>would</a:t>
            </a:r>
            <a:r>
              <a:rPr/>
              <a:t> </a:t>
            </a:r>
            <a:r>
              <a:rPr/>
              <a:t>make</a:t>
            </a:r>
            <a:r>
              <a:rPr/>
              <a:t> </a:t>
            </a:r>
            <a:r>
              <a:rPr/>
              <a:t>great</a:t>
            </a:r>
            <a:r>
              <a:rPr/>
              <a:t> </a:t>
            </a:r>
            <a:r>
              <a:rPr/>
              <a:t>variable</a:t>
            </a:r>
            <a:r>
              <a:rPr/>
              <a:t> </a:t>
            </a:r>
            <a:r>
              <a:rPr/>
              <a:t>labels</a:t>
            </a:r>
            <a:r>
              <a:rPr/>
              <a:t> </a:t>
            </a:r>
            <a:r>
              <a:rPr/>
              <a:t>instead,</a:t>
            </a:r>
            <a:r>
              <a:rPr/>
              <a:t> </a:t>
            </a:r>
            <a:r>
              <a:rPr/>
              <a:t>and</a:t>
            </a:r>
            <a:r>
              <a:rPr/>
              <a:t> </a:t>
            </a:r>
            <a:r>
              <a:rPr/>
              <a:t>this</a:t>
            </a:r>
            <a:r>
              <a:rPr/>
              <a:t> </a:t>
            </a:r>
            <a:r>
              <a:rPr/>
              <a:t>information</a:t>
            </a:r>
            <a:r>
              <a:rPr/>
              <a:t> </a:t>
            </a:r>
            <a:r>
              <a:rPr/>
              <a:t>belongs</a:t>
            </a:r>
            <a:r>
              <a:rPr/>
              <a:t> </a:t>
            </a:r>
            <a:r>
              <a:rPr/>
              <a:t>in</a:t>
            </a:r>
            <a:r>
              <a:rPr/>
              <a:t> </a:t>
            </a:r>
            <a:r>
              <a:rPr/>
              <a:t>a</a:t>
            </a:r>
            <a:r>
              <a:rPr/>
              <a:t> </a:t>
            </a:r>
            <a:r>
              <a:rPr/>
              <a:t>data</a:t>
            </a:r>
            <a:r>
              <a:rPr/>
              <a:t> </a:t>
            </a:r>
            <a:r>
              <a:rPr/>
              <a:t>dictionary.</a:t>
            </a:r>
          </a:p>
          <a:p>
            <a:pPr lvl="0" marL="0" indent="0">
              <a:buNone/>
            </a:pPr>
          </a:p>
          <a:p>
            <a:pPr lvl="0" marL="0" indent="0">
              <a:buNone/>
            </a:pPr>
            <a:r>
              <a:rPr/>
              <a:t>There</a:t>
            </a:r>
            <a:r>
              <a:rPr/>
              <a:t> </a:t>
            </a:r>
            <a:r>
              <a:rPr/>
              <a:t>is</a:t>
            </a:r>
            <a:r>
              <a:rPr/>
              <a:t> </a:t>
            </a:r>
            <a:r>
              <a:rPr/>
              <a:t>an</a:t>
            </a:r>
            <a:r>
              <a:rPr/>
              <a:t> </a:t>
            </a:r>
            <a:r>
              <a:rPr/>
              <a:t>important</a:t>
            </a:r>
            <a:r>
              <a:rPr/>
              <a:t> </a:t>
            </a:r>
            <a:r>
              <a:rPr/>
              <a:t>bit</a:t>
            </a:r>
            <a:r>
              <a:rPr/>
              <a:t> </a:t>
            </a:r>
            <a:r>
              <a:rPr/>
              <a:t>of</a:t>
            </a:r>
            <a:r>
              <a:rPr/>
              <a:t> </a:t>
            </a:r>
            <a:r>
              <a:rPr/>
              <a:t>information</a:t>
            </a:r>
            <a:r>
              <a:rPr/>
              <a:t> </a:t>
            </a:r>
            <a:r>
              <a:rPr/>
              <a:t>hidden</a:t>
            </a:r>
            <a:r>
              <a:rPr/>
              <a:t> </a:t>
            </a:r>
            <a:r>
              <a:rPr/>
              <a:t>in</a:t>
            </a:r>
            <a:r>
              <a:rPr/>
              <a:t> </a:t>
            </a:r>
            <a:r>
              <a:rPr/>
              <a:t>the</a:t>
            </a:r>
            <a:r>
              <a:rPr/>
              <a:t> </a:t>
            </a:r>
            <a:r>
              <a:rPr/>
              <a:t>formatting</a:t>
            </a:r>
            <a:r>
              <a:rPr/>
              <a:t> </a:t>
            </a:r>
            <a:r>
              <a:rPr/>
              <a:t>of</a:t>
            </a:r>
            <a:r>
              <a:rPr/>
              <a:t> </a:t>
            </a:r>
            <a:r>
              <a:rPr/>
              <a:t>the</a:t>
            </a:r>
            <a:r>
              <a:rPr/>
              <a:t> </a:t>
            </a:r>
            <a:r>
              <a:rPr/>
              <a:t>variable</a:t>
            </a:r>
            <a:r>
              <a:rPr/>
              <a:t> </a:t>
            </a:r>
            <a:r>
              <a:rPr/>
              <a:t>labels.</a:t>
            </a:r>
          </a:p>
          <a:p>
            <a:pPr lvl="0" marL="0" indent="0">
              <a:buNone/>
            </a:pPr>
          </a:p>
          <a:p>
            <a:pPr lvl="0" marL="0" indent="0">
              <a:buNone/>
            </a:pPr>
            <a:r>
              <a:rPr/>
              <a:t>“</a:t>
            </a:r>
            <a:r>
              <a:rPr/>
              <a:t>Any</a:t>
            </a:r>
            <a:r>
              <a:rPr/>
              <a:t> </a:t>
            </a:r>
            <a:r>
              <a:rPr/>
              <a:t>question</a:t>
            </a:r>
            <a:r>
              <a:rPr/>
              <a:t> </a:t>
            </a:r>
            <a:r>
              <a:rPr/>
              <a:t>from</a:t>
            </a:r>
            <a:r>
              <a:rPr/>
              <a:t> </a:t>
            </a:r>
            <a:r>
              <a:rPr/>
              <a:t>any</a:t>
            </a:r>
            <a:r>
              <a:rPr/>
              <a:t> </a:t>
            </a:r>
            <a:r>
              <a:rPr/>
              <a:t>survey</a:t>
            </a:r>
            <a:r>
              <a:rPr/>
              <a:t> </a:t>
            </a:r>
            <a:r>
              <a:rPr/>
              <a:t>that</a:t>
            </a:r>
            <a:r>
              <a:rPr/>
              <a:t> </a:t>
            </a:r>
            <a:r>
              <a:rPr/>
              <a:t>is</a:t>
            </a:r>
            <a:r>
              <a:rPr/>
              <a:t> </a:t>
            </a:r>
            <a:r>
              <a:rPr/>
              <a:t>in</a:t>
            </a:r>
            <a:r>
              <a:rPr/>
              <a:t> </a:t>
            </a:r>
            <a:r>
              <a:rPr/>
              <a:t>yellow</a:t>
            </a:r>
            <a:r>
              <a:rPr/>
              <a:t> </a:t>
            </a:r>
            <a:r>
              <a:rPr/>
              <a:t>text</a:t>
            </a:r>
            <a:r>
              <a:rPr/>
              <a:t> </a:t>
            </a:r>
            <a:r>
              <a:rPr/>
              <a:t>indicates</a:t>
            </a:r>
            <a:r>
              <a:rPr/>
              <a:t> </a:t>
            </a:r>
            <a:r>
              <a:rPr/>
              <a:t>that</a:t>
            </a:r>
            <a:r>
              <a:rPr/>
              <a:t> </a:t>
            </a:r>
            <a:r>
              <a:rPr/>
              <a:t>the</a:t>
            </a:r>
            <a:r>
              <a:rPr/>
              <a:t>”</a:t>
            </a:r>
            <a:r>
              <a:rPr/>
              <a:t>ideal</a:t>
            </a:r>
            <a:r>
              <a:rPr/>
              <a:t> </a:t>
            </a:r>
            <a:r>
              <a:rPr/>
              <a:t>response"</a:t>
            </a:r>
            <a:r>
              <a:rPr/>
              <a:t> </a:t>
            </a:r>
            <a:r>
              <a:rPr/>
              <a:t>would</a:t>
            </a:r>
            <a:r>
              <a:rPr/>
              <a:t> </a:t>
            </a:r>
            <a:r>
              <a:rPr/>
              <a:t>run</a:t>
            </a:r>
            <a:r>
              <a:rPr/>
              <a:t> </a:t>
            </a:r>
            <a:r>
              <a:rPr/>
              <a:t>on</a:t>
            </a:r>
            <a:r>
              <a:rPr/>
              <a:t> </a:t>
            </a:r>
            <a:r>
              <a:rPr/>
              <a:t>a</a:t>
            </a:r>
            <a:r>
              <a:rPr/>
              <a:t> </a:t>
            </a:r>
            <a:r>
              <a:rPr/>
              <a:t>spectrum</a:t>
            </a:r>
            <a:r>
              <a:rPr/>
              <a:t> </a:t>
            </a:r>
            <a:r>
              <a:rPr/>
              <a:t>opposite</a:t>
            </a:r>
            <a:r>
              <a:rPr/>
              <a:t> </a:t>
            </a:r>
            <a:r>
              <a:rPr/>
              <a:t>to</a:t>
            </a:r>
            <a:r>
              <a:rPr/>
              <a:t> </a:t>
            </a:r>
            <a:r>
              <a:rPr/>
              <a:t>the</a:t>
            </a:r>
            <a:r>
              <a:rPr/>
              <a:t> </a:t>
            </a:r>
            <a:r>
              <a:rPr/>
              <a:t>majority</a:t>
            </a:r>
            <a:r>
              <a:rPr/>
              <a:t> </a:t>
            </a:r>
            <a:r>
              <a:rPr/>
              <a:t>of</a:t>
            </a:r>
            <a:r>
              <a:rPr/>
              <a:t> </a:t>
            </a:r>
            <a:r>
              <a:rPr/>
              <a:t>other</a:t>
            </a:r>
            <a:r>
              <a:rPr/>
              <a:t> </a:t>
            </a:r>
            <a:r>
              <a:rPr/>
              <a:t>responses,</a:t>
            </a:r>
            <a:r>
              <a:rPr/>
              <a:t> </a:t>
            </a:r>
            <a:r>
              <a:rPr/>
              <a:t>e.g. most</a:t>
            </a:r>
            <a:r>
              <a:rPr/>
              <a:t> </a:t>
            </a:r>
            <a:r>
              <a:rPr/>
              <a:t>responses</a:t>
            </a:r>
            <a:r>
              <a:rPr/>
              <a:t> </a:t>
            </a:r>
            <a:r>
              <a:rPr/>
              <a:t>on</a:t>
            </a:r>
            <a:r>
              <a:rPr/>
              <a:t> </a:t>
            </a:r>
            <a:r>
              <a:rPr/>
              <a:t>the</a:t>
            </a:r>
            <a:r>
              <a:rPr/>
              <a:t> </a:t>
            </a:r>
            <a:r>
              <a:rPr/>
              <a:t>MBHBI</a:t>
            </a:r>
            <a:r>
              <a:rPr/>
              <a:t> </a:t>
            </a:r>
            <a:r>
              <a:rPr/>
              <a:t>are</a:t>
            </a:r>
            <a:r>
              <a:rPr/>
              <a:t> </a:t>
            </a:r>
            <a:r>
              <a:rPr/>
              <a:t>“</a:t>
            </a:r>
            <a:r>
              <a:rPr/>
              <a:t>ideally</a:t>
            </a:r>
            <a:r>
              <a:rPr/>
              <a:t>”</a:t>
            </a:r>
            <a:r>
              <a:rPr/>
              <a:t> </a:t>
            </a:r>
            <a:r>
              <a:rPr/>
              <a:t>4</a:t>
            </a:r>
            <a:r>
              <a:rPr/>
              <a:t> </a:t>
            </a:r>
            <a:r>
              <a:rPr/>
              <a:t>for</a:t>
            </a:r>
            <a:r>
              <a:rPr/>
              <a:t> </a:t>
            </a:r>
            <a:r>
              <a:rPr/>
              <a:t>a</a:t>
            </a:r>
            <a:r>
              <a:rPr/>
              <a:t> </a:t>
            </a:r>
            <a:r>
              <a:rPr/>
              <a:t>healthy</a:t>
            </a:r>
            <a:r>
              <a:rPr/>
              <a:t> </a:t>
            </a:r>
            <a:r>
              <a:rPr/>
              <a:t>individual,</a:t>
            </a:r>
            <a:r>
              <a:rPr/>
              <a:t> </a:t>
            </a:r>
            <a:r>
              <a:rPr/>
              <a:t>but</a:t>
            </a:r>
            <a:r>
              <a:rPr/>
              <a:t> </a:t>
            </a:r>
            <a:r>
              <a:rPr/>
              <a:t>for</a:t>
            </a:r>
            <a:r>
              <a:rPr/>
              <a:t> </a:t>
            </a:r>
            <a:r>
              <a:rPr/>
              <a:t>a</a:t>
            </a:r>
            <a:r>
              <a:rPr/>
              <a:t> </a:t>
            </a:r>
            <a:r>
              <a:rPr/>
              <a:t>question</a:t>
            </a:r>
            <a:r>
              <a:rPr/>
              <a:t> </a:t>
            </a:r>
            <a:r>
              <a:rPr/>
              <a:t>in</a:t>
            </a:r>
            <a:r>
              <a:rPr/>
              <a:t> </a:t>
            </a:r>
            <a:r>
              <a:rPr/>
              <a:t>yellow</a:t>
            </a:r>
            <a:r>
              <a:rPr/>
              <a:t> </a:t>
            </a:r>
            <a:r>
              <a:rPr/>
              <a:t>text,</a:t>
            </a:r>
            <a:r>
              <a:rPr/>
              <a:t> </a:t>
            </a:r>
            <a:r>
              <a:rPr/>
              <a:t>a</a:t>
            </a:r>
            <a:r>
              <a:rPr/>
              <a:t> </a:t>
            </a:r>
            <a:r>
              <a:rPr/>
              <a:t>healthy</a:t>
            </a:r>
            <a:r>
              <a:rPr/>
              <a:t> </a:t>
            </a:r>
            <a:r>
              <a:rPr/>
              <a:t>individual</a:t>
            </a:r>
            <a:r>
              <a:rPr/>
              <a:t> </a:t>
            </a:r>
            <a:r>
              <a:rPr/>
              <a:t>would</a:t>
            </a:r>
            <a:r>
              <a:rPr/>
              <a:t> </a:t>
            </a:r>
            <a:r>
              <a:rPr/>
              <a:t>indicate</a:t>
            </a:r>
            <a:r>
              <a:rPr/>
              <a:t> </a:t>
            </a:r>
            <a:r>
              <a:rPr/>
              <a:t>1."</a:t>
            </a:r>
          </a:p>
          <a:p>
            <a:pPr lvl="0" marL="0" indent="0">
              <a:buNone/>
            </a:pPr>
          </a:p>
          <a:p>
            <a:pPr lvl="0" marL="0" indent="0">
              <a:buNone/>
            </a:pPr>
            <a:r>
              <a:rPr/>
              <a:t>So</a:t>
            </a:r>
            <a:r>
              <a:rPr/>
              <a:t> </a:t>
            </a:r>
            <a:r>
              <a:rPr/>
              <a:t>the</a:t>
            </a:r>
            <a:r>
              <a:rPr/>
              <a:t> </a:t>
            </a:r>
            <a:r>
              <a:rPr/>
              <a:t>ninth</a:t>
            </a:r>
            <a:r>
              <a:rPr/>
              <a:t> </a:t>
            </a:r>
            <a:r>
              <a:rPr/>
              <a:t>column</a:t>
            </a:r>
            <a:r>
              <a:rPr/>
              <a:t> </a:t>
            </a:r>
            <a:r>
              <a:rPr/>
              <a:t>(I</a:t>
            </a:r>
            <a:r>
              <a:rPr/>
              <a:t> </a:t>
            </a:r>
            <a:r>
              <a:rPr/>
              <a:t>participate</a:t>
            </a:r>
            <a:r>
              <a:rPr/>
              <a:t> </a:t>
            </a:r>
            <a:r>
              <a:rPr/>
              <a:t>in</a:t>
            </a:r>
            <a:r>
              <a:rPr/>
              <a:t> </a:t>
            </a:r>
            <a:r>
              <a:rPr/>
              <a:t>activities</a:t>
            </a:r>
            <a:r>
              <a:rPr/>
              <a:t> </a:t>
            </a:r>
            <a:r>
              <a:rPr/>
              <a:t>to</a:t>
            </a:r>
            <a:r>
              <a:rPr/>
              <a:t> </a:t>
            </a:r>
            <a:r>
              <a:rPr/>
              <a:t>reduce</a:t>
            </a:r>
            <a:r>
              <a:rPr/>
              <a:t> </a:t>
            </a:r>
            <a:r>
              <a:rPr/>
              <a:t>or</a:t>
            </a:r>
            <a:r>
              <a:rPr/>
              <a:t> </a:t>
            </a:r>
            <a:r>
              <a:rPr/>
              <a:t>limit</a:t>
            </a:r>
            <a:r>
              <a:rPr/>
              <a:t> </a:t>
            </a:r>
            <a:r>
              <a:rPr/>
              <a:t>my</a:t>
            </a:r>
            <a:r>
              <a:rPr/>
              <a:t> </a:t>
            </a:r>
            <a:r>
              <a:rPr/>
              <a:t>stress</a:t>
            </a:r>
            <a:r>
              <a:rPr/>
              <a:t> </a:t>
            </a:r>
            <a:r>
              <a:rPr/>
              <a:t>to</a:t>
            </a:r>
            <a:r>
              <a:rPr/>
              <a:t> </a:t>
            </a:r>
            <a:r>
              <a:rPr/>
              <a:t>help</a:t>
            </a:r>
            <a:r>
              <a:rPr/>
              <a:t> </a:t>
            </a:r>
            <a:r>
              <a:rPr/>
              <a:t>lower</a:t>
            </a:r>
            <a:r>
              <a:rPr/>
              <a:t> </a:t>
            </a:r>
            <a:r>
              <a:rPr/>
              <a:t>my</a:t>
            </a:r>
            <a:r>
              <a:rPr/>
              <a:t> </a:t>
            </a:r>
            <a:r>
              <a:rPr/>
              <a:t>blood</a:t>
            </a:r>
            <a:r>
              <a:rPr/>
              <a:t> </a:t>
            </a:r>
            <a:r>
              <a:rPr/>
              <a:t>pressure)</a:t>
            </a:r>
            <a:r>
              <a:rPr/>
              <a:t> </a:t>
            </a:r>
            <a:r>
              <a:rPr/>
              <a:t>is</a:t>
            </a:r>
            <a:r>
              <a:rPr/>
              <a:t> </a:t>
            </a:r>
            <a:r>
              <a:rPr/>
              <a:t>in</a:t>
            </a:r>
            <a:r>
              <a:rPr/>
              <a:t> </a:t>
            </a:r>
            <a:r>
              <a:rPr/>
              <a:t>black</a:t>
            </a:r>
            <a:r>
              <a:rPr/>
              <a:t> </a:t>
            </a:r>
            <a:r>
              <a:rPr/>
              <a:t>because</a:t>
            </a:r>
            <a:r>
              <a:rPr/>
              <a:t> </a:t>
            </a:r>
            <a:r>
              <a:rPr/>
              <a:t>a</a:t>
            </a:r>
            <a:r>
              <a:rPr/>
              <a:t> </a:t>
            </a:r>
            <a:r>
              <a:rPr/>
              <a:t>large</a:t>
            </a:r>
            <a:r>
              <a:rPr/>
              <a:t> </a:t>
            </a:r>
            <a:r>
              <a:rPr/>
              <a:t>value</a:t>
            </a:r>
            <a:r>
              <a:rPr/>
              <a:t> </a:t>
            </a:r>
            <a:r>
              <a:rPr/>
              <a:t>is</a:t>
            </a:r>
            <a:r>
              <a:rPr/>
              <a:t> </a:t>
            </a:r>
            <a:r>
              <a:rPr/>
              <a:t>good.</a:t>
            </a:r>
            <a:r>
              <a:rPr/>
              <a:t> </a:t>
            </a:r>
            <a:r>
              <a:rPr/>
              <a:t>But</a:t>
            </a:r>
            <a:r>
              <a:rPr/>
              <a:t> </a:t>
            </a:r>
            <a:r>
              <a:rPr/>
              <a:t>the</a:t>
            </a:r>
            <a:r>
              <a:rPr/>
              <a:t> </a:t>
            </a:r>
            <a:r>
              <a:rPr/>
              <a:t>tenth</a:t>
            </a:r>
            <a:r>
              <a:rPr/>
              <a:t> </a:t>
            </a:r>
            <a:r>
              <a:rPr/>
              <a:t>column</a:t>
            </a:r>
            <a:r>
              <a:rPr/>
              <a:t> </a:t>
            </a:r>
            <a:r>
              <a:rPr/>
              <a:t>(I</a:t>
            </a:r>
            <a:r>
              <a:rPr/>
              <a:t> </a:t>
            </a:r>
            <a:r>
              <a:rPr/>
              <a:t>have</a:t>
            </a:r>
            <a:r>
              <a:rPr/>
              <a:t> </a:t>
            </a:r>
            <a:r>
              <a:rPr/>
              <a:t>experienced</a:t>
            </a:r>
            <a:r>
              <a:rPr/>
              <a:t> </a:t>
            </a:r>
            <a:r>
              <a:rPr/>
              <a:t>side</a:t>
            </a:r>
            <a:r>
              <a:rPr/>
              <a:t> </a:t>
            </a:r>
            <a:r>
              <a:rPr/>
              <a:t>effects</a:t>
            </a:r>
            <a:r>
              <a:rPr/>
              <a:t> </a:t>
            </a:r>
            <a:r>
              <a:rPr/>
              <a:t>from</a:t>
            </a:r>
            <a:r>
              <a:rPr/>
              <a:t> </a:t>
            </a:r>
            <a:r>
              <a:rPr/>
              <a:t>my</a:t>
            </a:r>
            <a:r>
              <a:rPr/>
              <a:t> </a:t>
            </a:r>
            <a:r>
              <a:rPr/>
              <a:t>high</a:t>
            </a:r>
            <a:r>
              <a:rPr/>
              <a:t> </a:t>
            </a:r>
            <a:r>
              <a:rPr/>
              <a:t>blood</a:t>
            </a:r>
            <a:r>
              <a:rPr/>
              <a:t> </a:t>
            </a:r>
            <a:r>
              <a:rPr/>
              <a:t>pressure</a:t>
            </a:r>
            <a:r>
              <a:rPr/>
              <a:t> </a:t>
            </a:r>
            <a:r>
              <a:rPr/>
              <a:t>medication</a:t>
            </a:r>
            <a:r>
              <a:rPr/>
              <a:t> </a:t>
            </a:r>
            <a:r>
              <a:rPr/>
              <a:t>(such</a:t>
            </a:r>
            <a:r>
              <a:rPr/>
              <a:t> </a:t>
            </a:r>
            <a:r>
              <a:rPr/>
              <a:t>a</a:t>
            </a:r>
            <a:r>
              <a:rPr/>
              <a:t> </a:t>
            </a:r>
            <a:r>
              <a:rPr/>
              <a:t>dizziness,</a:t>
            </a:r>
            <a:r>
              <a:rPr/>
              <a:t> </a:t>
            </a:r>
            <a:r>
              <a:rPr/>
              <a:t>unsteadiness,</a:t>
            </a:r>
            <a:r>
              <a:rPr/>
              <a:t> </a:t>
            </a:r>
            <a:r>
              <a:rPr/>
              <a:t>weakness,</a:t>
            </a:r>
            <a:r>
              <a:rPr/>
              <a:t> </a:t>
            </a:r>
            <a:r>
              <a:rPr/>
              <a:t>decreased</a:t>
            </a:r>
            <a:r>
              <a:rPr/>
              <a:t> </a:t>
            </a:r>
            <a:r>
              <a:rPr/>
              <a:t>heart</a:t>
            </a:r>
            <a:r>
              <a:rPr/>
              <a:t> </a:t>
            </a:r>
            <a:r>
              <a:rPr/>
              <a:t>rate,</a:t>
            </a:r>
            <a:r>
              <a:rPr/>
              <a:t> </a:t>
            </a:r>
            <a:r>
              <a:rPr/>
              <a:t>or</a:t>
            </a:r>
            <a:r>
              <a:rPr/>
              <a:t> </a:t>
            </a:r>
            <a:r>
              <a:rPr/>
              <a:t>fatigue))</a:t>
            </a:r>
            <a:r>
              <a:rPr/>
              <a:t> </a:t>
            </a:r>
            <a:r>
              <a:rPr/>
              <a:t>is</a:t>
            </a:r>
            <a:r>
              <a:rPr/>
              <a:t> </a:t>
            </a:r>
            <a:r>
              <a:rPr/>
              <a:t>in</a:t>
            </a:r>
            <a:r>
              <a:rPr/>
              <a:t> </a:t>
            </a:r>
            <a:r>
              <a:rPr/>
              <a:t>yellow</a:t>
            </a:r>
            <a:r>
              <a:rPr/>
              <a:t> </a:t>
            </a:r>
            <a:r>
              <a:rPr/>
              <a:t>because</a:t>
            </a:r>
            <a:r>
              <a:rPr/>
              <a:t> </a:t>
            </a:r>
            <a:r>
              <a:rPr/>
              <a:t>a</a:t>
            </a:r>
            <a:r>
              <a:rPr/>
              <a:t> </a:t>
            </a:r>
            <a:r>
              <a:rPr/>
              <a:t>small</a:t>
            </a:r>
            <a:r>
              <a:rPr/>
              <a:t> </a:t>
            </a:r>
            <a:r>
              <a:rPr/>
              <a:t>value</a:t>
            </a:r>
            <a:r>
              <a:rPr/>
              <a:t> </a:t>
            </a:r>
            <a:r>
              <a:rPr/>
              <a:t>is</a:t>
            </a:r>
            <a:r>
              <a:rPr/>
              <a:t> </a:t>
            </a:r>
            <a:r>
              <a:rPr/>
              <a:t>good.</a:t>
            </a:r>
          </a:p>
          <a:p>
            <a:pPr lvl="0" marL="0" indent="0">
              <a:buNone/>
            </a:pPr>
          </a:p>
          <a:p>
            <a:pPr lvl="0" marL="0" indent="0">
              <a:buNone/>
            </a:pPr>
            <a:r>
              <a:rPr/>
              <a:t>The</a:t>
            </a:r>
            <a:r>
              <a:rPr/>
              <a:t> </a:t>
            </a:r>
            <a:r>
              <a:rPr/>
              <a:t>sixth</a:t>
            </a:r>
            <a:r>
              <a:rPr/>
              <a:t> </a:t>
            </a:r>
            <a:r>
              <a:rPr/>
              <a:t>row</a:t>
            </a:r>
            <a:r>
              <a:rPr/>
              <a:t> </a:t>
            </a:r>
            <a:r>
              <a:rPr/>
              <a:t>is</a:t>
            </a:r>
            <a:r>
              <a:rPr/>
              <a:t> </a:t>
            </a:r>
            <a:r>
              <a:rPr/>
              <a:t>totally</a:t>
            </a:r>
            <a:r>
              <a:rPr/>
              <a:t> </a:t>
            </a:r>
            <a:r>
              <a:rPr/>
              <a:t>blank</a:t>
            </a:r>
            <a:r>
              <a:rPr/>
              <a:t> </a:t>
            </a:r>
            <a:r>
              <a:rPr/>
              <a:t>which</a:t>
            </a:r>
            <a:r>
              <a:rPr/>
              <a:t> </a:t>
            </a:r>
            <a:r>
              <a:rPr/>
              <a:t>is</a:t>
            </a:r>
            <a:r>
              <a:rPr/>
              <a:t> </a:t>
            </a:r>
            <a:r>
              <a:rPr/>
              <a:t>great</a:t>
            </a:r>
            <a:r>
              <a:rPr/>
              <a:t> </a:t>
            </a:r>
            <a:r>
              <a:rPr/>
              <a:t>for</a:t>
            </a:r>
            <a:r>
              <a:rPr/>
              <a:t> </a:t>
            </a:r>
            <a:r>
              <a:rPr/>
              <a:t>readability</a:t>
            </a:r>
            <a:r>
              <a:rPr/>
              <a:t> </a:t>
            </a:r>
            <a:r>
              <a:rPr/>
              <a:t>but</a:t>
            </a:r>
            <a:r>
              <a:rPr/>
              <a:t> </a:t>
            </a:r>
            <a:r>
              <a:rPr/>
              <a:t>an</a:t>
            </a:r>
            <a:r>
              <a:rPr/>
              <a:t> </a:t>
            </a:r>
            <a:r>
              <a:rPr/>
              <a:t>annoyance</a:t>
            </a:r>
            <a:r>
              <a:rPr/>
              <a:t> </a:t>
            </a:r>
            <a:r>
              <a:rPr/>
              <a:t>when</a:t>
            </a:r>
            <a:r>
              <a:rPr/>
              <a:t> </a:t>
            </a:r>
            <a:r>
              <a:rPr/>
              <a:t>you</a:t>
            </a:r>
            <a:r>
              <a:rPr/>
              <a:t> </a:t>
            </a:r>
            <a:r>
              <a:rPr/>
              <a:t>import</a:t>
            </a:r>
            <a:r>
              <a:rPr/>
              <a:t> </a:t>
            </a:r>
            <a:r>
              <a:rPr/>
              <a:t>the</a:t>
            </a:r>
            <a:r>
              <a:rPr/>
              <a:t> </a:t>
            </a:r>
            <a:r>
              <a:rPr/>
              <a:t>data.</a:t>
            </a:r>
          </a:p>
          <a:p>
            <a:pPr lvl="0" marL="0" indent="0">
              <a:buNone/>
            </a:pPr>
          </a:p>
          <a:p>
            <a:pPr lvl="0" marL="0" indent="0">
              <a:buNone/>
            </a:pPr>
            <a:r>
              <a:rPr/>
              <a:t>Finally,</a:t>
            </a:r>
            <a:r>
              <a:rPr/>
              <a:t> </a:t>
            </a:r>
            <a:r>
              <a:rPr/>
              <a:t>notice</a:t>
            </a:r>
            <a:r>
              <a:rPr/>
              <a:t> </a:t>
            </a:r>
            <a:r>
              <a:rPr/>
              <a:t>the</a:t>
            </a:r>
            <a:r>
              <a:rPr/>
              <a:t> </a:t>
            </a:r>
            <a:r>
              <a:rPr/>
              <a:t>blank</a:t>
            </a:r>
            <a:r>
              <a:rPr/>
              <a:t> </a:t>
            </a:r>
            <a:r>
              <a:rPr/>
              <a:t>cells.</a:t>
            </a:r>
            <a:r>
              <a:rPr/>
              <a:t> </a:t>
            </a:r>
            <a:r>
              <a:rPr/>
              <a:t>I</a:t>
            </a:r>
            <a:r>
              <a:rPr/>
              <a:t> </a:t>
            </a:r>
            <a:r>
              <a:rPr/>
              <a:t>found</a:t>
            </a:r>
            <a:r>
              <a:rPr/>
              <a:t> </a:t>
            </a:r>
            <a:r>
              <a:rPr/>
              <a:t>out</a:t>
            </a:r>
            <a:r>
              <a:rPr/>
              <a:t> </a:t>
            </a:r>
            <a:r>
              <a:rPr/>
              <a:t>that</a:t>
            </a:r>
            <a:r>
              <a:rPr/>
              <a:t> </a:t>
            </a:r>
            <a:r>
              <a:rPr/>
              <a:t>these</a:t>
            </a:r>
            <a:r>
              <a:rPr/>
              <a:t> </a:t>
            </a:r>
            <a:r>
              <a:rPr/>
              <a:t>represented</a:t>
            </a:r>
            <a:r>
              <a:rPr/>
              <a:t> </a:t>
            </a:r>
            <a:r>
              <a:rPr/>
              <a:t>cases</a:t>
            </a:r>
            <a:r>
              <a:rPr/>
              <a:t> </a:t>
            </a:r>
            <a:r>
              <a:rPr/>
              <a:t>where</a:t>
            </a:r>
            <a:r>
              <a:rPr/>
              <a:t> </a:t>
            </a:r>
            <a:r>
              <a:rPr/>
              <a:t>someone</a:t>
            </a:r>
            <a:r>
              <a:rPr/>
              <a:t> </a:t>
            </a:r>
            <a:r>
              <a:rPr/>
              <a:t>skipped</a:t>
            </a:r>
            <a:r>
              <a:rPr/>
              <a:t> </a:t>
            </a:r>
            <a:r>
              <a:rPr/>
              <a:t>a</a:t>
            </a:r>
            <a:r>
              <a:rPr/>
              <a:t> </a:t>
            </a:r>
            <a:r>
              <a:rPr/>
              <a:t>question.</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for</a:t>
            </a:r>
            <a:r>
              <a:rPr/>
              <a:t> </a:t>
            </a:r>
            <a:r>
              <a:rPr/>
              <a:t>a</a:t>
            </a:r>
            <a:r>
              <a:rPr/>
              <a:t> </a:t>
            </a:r>
            <a:r>
              <a:rPr/>
              <a:t>qualitative</a:t>
            </a:r>
            <a:r>
              <a:rPr/>
              <a:t> </a:t>
            </a:r>
            <a:r>
              <a:rPr/>
              <a:t>study,</a:t>
            </a:r>
            <a:r>
              <a:rPr/>
              <a:t> </a:t>
            </a:r>
            <a:r>
              <a:rPr/>
              <a:t>you’ll</a:t>
            </a:r>
            <a:r>
              <a:rPr/>
              <a:t> </a:t>
            </a:r>
            <a:r>
              <a:rPr/>
              <a:t>still</a:t>
            </a:r>
            <a:r>
              <a:rPr/>
              <a:t> </a:t>
            </a:r>
            <a:r>
              <a:rPr/>
              <a:t>want</a:t>
            </a:r>
            <a:r>
              <a:rPr/>
              <a:t> </a:t>
            </a:r>
            <a:r>
              <a:rPr/>
              <a:t>to</a:t>
            </a:r>
            <a:r>
              <a:rPr/>
              <a:t> </a:t>
            </a:r>
            <a:r>
              <a:rPr/>
              <a:t>describe</a:t>
            </a:r>
            <a:r>
              <a:rPr/>
              <a:t> </a:t>
            </a:r>
            <a:r>
              <a:rPr/>
              <a:t>characteristics</a:t>
            </a:r>
            <a:r>
              <a:rPr/>
              <a:t> </a:t>
            </a:r>
            <a:r>
              <a:rPr/>
              <a:t>of</a:t>
            </a:r>
            <a:r>
              <a:rPr/>
              <a:t> </a:t>
            </a:r>
            <a:r>
              <a:rPr/>
              <a:t>your</a:t>
            </a:r>
            <a:r>
              <a:rPr/>
              <a:t> </a:t>
            </a:r>
            <a:r>
              <a:rPr/>
              <a:t>sample.</a:t>
            </a:r>
          </a:p>
          <a:p>
            <a:pPr lvl="0" marL="0" indent="0">
              <a:buNone/>
            </a:pPr>
          </a:p>
          <a:p>
            <a:pPr lvl="0" marL="0" indent="0">
              <a:buNone/>
            </a:pPr>
            <a:r>
              <a:rPr/>
              <a:t>For</a:t>
            </a:r>
            <a:r>
              <a:rPr/>
              <a:t> </a:t>
            </a:r>
            <a:r>
              <a:rPr/>
              <a:t>a</a:t>
            </a:r>
            <a:r>
              <a:rPr/>
              <a:t> </a:t>
            </a:r>
            <a:r>
              <a:rPr/>
              <a:t>fancier</a:t>
            </a:r>
            <a:r>
              <a:rPr/>
              <a:t> </a:t>
            </a:r>
            <a:r>
              <a:rPr/>
              <a:t>inferential</a:t>
            </a:r>
            <a:r>
              <a:rPr/>
              <a:t> </a:t>
            </a:r>
            <a:r>
              <a:rPr/>
              <a:t>analysis,</a:t>
            </a:r>
            <a:r>
              <a:rPr/>
              <a:t> </a:t>
            </a:r>
            <a:r>
              <a:rPr/>
              <a:t>you</a:t>
            </a:r>
            <a:r>
              <a:rPr/>
              <a:t> </a:t>
            </a:r>
            <a:r>
              <a:rPr/>
              <a:t>still</a:t>
            </a:r>
            <a:r>
              <a:rPr/>
              <a:t> </a:t>
            </a:r>
            <a:r>
              <a:rPr/>
              <a:t>should</a:t>
            </a:r>
            <a:r>
              <a:rPr/>
              <a:t> </a:t>
            </a:r>
            <a:r>
              <a:rPr/>
              <a:t>start</a:t>
            </a:r>
            <a:r>
              <a:rPr/>
              <a:t> </a:t>
            </a:r>
            <a:r>
              <a:rPr/>
              <a:t>with</a:t>
            </a:r>
            <a:r>
              <a:rPr/>
              <a:t> </a:t>
            </a:r>
            <a:r>
              <a:rPr/>
              <a:t>a</a:t>
            </a:r>
            <a:r>
              <a:rPr/>
              <a:t> </a:t>
            </a:r>
            <a:r>
              <a:rPr/>
              <a:t>descriptive</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Figures</a:t>
            </a:r>
            <a:r>
              <a:rPr/>
              <a:t> </a:t>
            </a:r>
            <a:r>
              <a:rPr/>
              <a:t>10.2</a:t>
            </a:r>
            <a:r>
              <a:rPr/>
              <a:t> </a:t>
            </a:r>
            <a:r>
              <a:rPr/>
              <a:t>and</a:t>
            </a:r>
            <a:r>
              <a:rPr/>
              <a:t> </a:t>
            </a:r>
            <a:r>
              <a:rPr/>
              <a:t>10.3.</a:t>
            </a:r>
          </a:p>
          <a:p>
            <a:pPr lvl="0" marL="0" indent="0">
              <a:buNone/>
            </a:pPr>
          </a:p>
          <a:p>
            <a:pPr lvl="0" marL="0" indent="0">
              <a:buNone/>
            </a:pPr>
            <a:r>
              <a:rPr/>
              <a:t>Frequency</a:t>
            </a:r>
            <a:r>
              <a:rPr/>
              <a:t> </a:t>
            </a:r>
            <a:r>
              <a:rPr/>
              <a:t>polygon</a:t>
            </a:r>
            <a:r>
              <a:rPr/>
              <a:t> </a:t>
            </a:r>
            <a:r>
              <a:rPr/>
              <a:t>has</a:t>
            </a:r>
            <a:r>
              <a:rPr/>
              <a:t> </a:t>
            </a:r>
            <a:r>
              <a:rPr/>
              <a:t>a</a:t>
            </a:r>
            <a:r>
              <a:rPr/>
              <a:t> </a:t>
            </a:r>
            <a:r>
              <a:rPr/>
              <a:t>line</a:t>
            </a:r>
            <a:r>
              <a:rPr/>
              <a:t> </a:t>
            </a:r>
            <a:r>
              <a:rPr/>
              <a:t>connecting</a:t>
            </a:r>
            <a:r>
              <a:rPr/>
              <a:t> </a:t>
            </a:r>
            <a:r>
              <a:rPr/>
              <a:t>values</a:t>
            </a:r>
            <a:r>
              <a:rPr/>
              <a:t> </a:t>
            </a:r>
            <a:r>
              <a:rPr/>
              <a:t>and</a:t>
            </a:r>
            <a:r>
              <a:rPr/>
              <a:t> </a:t>
            </a:r>
            <a:r>
              <a:rPr/>
              <a:t>implicitly</a:t>
            </a:r>
            <a:r>
              <a:rPr/>
              <a:t> </a:t>
            </a:r>
            <a:r>
              <a:rPr/>
              <a:t>represents</a:t>
            </a:r>
            <a:r>
              <a:rPr/>
              <a:t> </a:t>
            </a:r>
            <a:r>
              <a:rPr/>
              <a:t>a</a:t>
            </a:r>
            <a:r>
              <a:rPr/>
              <a:t> </a:t>
            </a:r>
            <a:r>
              <a:rPr/>
              <a:t>normal</a:t>
            </a:r>
            <a:r>
              <a:rPr/>
              <a:t> </a:t>
            </a:r>
            <a:r>
              <a:rPr/>
              <a:t>distribution.</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terms</a:t>
            </a:r>
            <a:r>
              <a:rPr/>
              <a:t> </a:t>
            </a:r>
            <a:r>
              <a:rPr/>
              <a:t>should</a:t>
            </a:r>
            <a:r>
              <a:rPr/>
              <a:t> </a:t>
            </a:r>
            <a:r>
              <a:rPr/>
              <a:t>already</a:t>
            </a:r>
            <a:r>
              <a:rPr/>
              <a:t> </a:t>
            </a:r>
            <a:r>
              <a:rPr/>
              <a:t>be</a:t>
            </a:r>
            <a:r>
              <a:rPr/>
              <a:t> </a:t>
            </a:r>
            <a:r>
              <a:rPr/>
              <a:t>familiar</a:t>
            </a:r>
            <a:r>
              <a:rPr/>
              <a:t> </a:t>
            </a:r>
            <a:r>
              <a:rPr/>
              <a:t>to</a:t>
            </a:r>
            <a:r>
              <a:rPr/>
              <a:t> </a:t>
            </a:r>
            <a:r>
              <a:rPr/>
              <a:t>you.</a:t>
            </a:r>
            <a:r>
              <a:rPr/>
              <a:t> </a:t>
            </a:r>
            <a:r>
              <a:rPr/>
              <a:t>The</a:t>
            </a:r>
            <a:r>
              <a:rPr/>
              <a:t> </a:t>
            </a:r>
            <a:r>
              <a:rPr/>
              <a:t>mean</a:t>
            </a:r>
            <a:r>
              <a:rPr/>
              <a:t> </a:t>
            </a:r>
            <a:r>
              <a:rPr/>
              <a:t>is</a:t>
            </a:r>
            <a:r>
              <a:rPr/>
              <a:t> </a:t>
            </a:r>
            <a:r>
              <a:rPr/>
              <a:t>the</a:t>
            </a:r>
            <a:r>
              <a:rPr/>
              <a:t> </a:t>
            </a:r>
            <a:r>
              <a:rPr/>
              <a:t>best</a:t>
            </a:r>
            <a:r>
              <a:rPr/>
              <a:t> </a:t>
            </a:r>
            <a:r>
              <a:rPr/>
              <a:t>choice</a:t>
            </a:r>
            <a:r>
              <a:rPr/>
              <a:t> </a:t>
            </a:r>
            <a:r>
              <a:rPr/>
              <a:t>for</a:t>
            </a:r>
            <a:r>
              <a:rPr/>
              <a:t> </a:t>
            </a:r>
            <a:r>
              <a:rPr/>
              <a:t>approximately</a:t>
            </a:r>
            <a:r>
              <a:rPr/>
              <a:t> </a:t>
            </a:r>
            <a:r>
              <a:rPr/>
              <a:t>normal</a:t>
            </a:r>
            <a:r>
              <a:rPr/>
              <a:t> </a:t>
            </a:r>
            <a:r>
              <a:rPr/>
              <a:t>distribution.</a:t>
            </a:r>
            <a:r>
              <a:rPr/>
              <a:t> </a:t>
            </a:r>
            <a:r>
              <a:rPr/>
              <a:t>The</a:t>
            </a:r>
            <a:r>
              <a:rPr/>
              <a:t> </a:t>
            </a:r>
            <a:r>
              <a:rPr/>
              <a:t>median</a:t>
            </a:r>
            <a:r>
              <a:rPr/>
              <a:t> </a:t>
            </a:r>
            <a:r>
              <a:rPr/>
              <a:t>is</a:t>
            </a:r>
            <a:r>
              <a:rPr/>
              <a:t> </a:t>
            </a:r>
            <a:r>
              <a:rPr/>
              <a:t>better</a:t>
            </a:r>
            <a:r>
              <a:rPr/>
              <a:t> </a:t>
            </a:r>
            <a:r>
              <a:rPr/>
              <a:t>for</a:t>
            </a:r>
            <a:r>
              <a:rPr/>
              <a:t> </a:t>
            </a:r>
            <a:r>
              <a:rPr/>
              <a:t>non-normal</a:t>
            </a:r>
            <a:r>
              <a:rPr/>
              <a:t> </a:t>
            </a:r>
            <a:r>
              <a:rPr/>
              <a:t>continuous</a:t>
            </a:r>
            <a:r>
              <a:rPr/>
              <a:t> </a:t>
            </a:r>
            <a:r>
              <a:rPr/>
              <a:t>variables</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85</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standard</a:t>
            </a:r>
            <a:r>
              <a:rPr/>
              <a:t> </a:t>
            </a:r>
            <a:r>
              <a:rPr/>
              <a:t>deviation</a:t>
            </a:r>
            <a:r>
              <a:rPr/>
              <a:t> </a:t>
            </a:r>
            <a:r>
              <a:rPr/>
              <a:t>is</a:t>
            </a:r>
            <a:r>
              <a:rPr/>
              <a:t> </a:t>
            </a:r>
            <a:r>
              <a:rPr/>
              <a:t>considered</a:t>
            </a:r>
            <a:r>
              <a:rPr/>
              <a:t> </a:t>
            </a:r>
            <a:r>
              <a:rPr/>
              <a:t>a</a:t>
            </a:r>
            <a:r>
              <a:rPr/>
              <a:t> </a:t>
            </a:r>
            <a:r>
              <a:rPr/>
              <a:t>poor</a:t>
            </a:r>
            <a:r>
              <a:rPr/>
              <a:t> </a:t>
            </a:r>
            <a:r>
              <a:rPr/>
              <a:t>measure</a:t>
            </a:r>
            <a:r>
              <a:rPr/>
              <a:t> </a:t>
            </a:r>
            <a:r>
              <a:rPr/>
              <a:t>of</a:t>
            </a:r>
            <a:r>
              <a:rPr/>
              <a:t> </a:t>
            </a:r>
            <a:r>
              <a:rPr/>
              <a:t>variability</a:t>
            </a:r>
            <a:r>
              <a:rPr/>
              <a:t> </a:t>
            </a:r>
            <a:r>
              <a:rPr/>
              <a:t>for</a:t>
            </a:r>
            <a:r>
              <a:rPr/>
              <a:t> </a:t>
            </a:r>
            <a:r>
              <a:rPr/>
              <a:t>a</a:t>
            </a:r>
            <a:r>
              <a:rPr/>
              <a:t> </a:t>
            </a:r>
            <a:r>
              <a:rPr/>
              <a:t>non-normal</a:t>
            </a:r>
            <a:r>
              <a:rPr/>
              <a:t> </a:t>
            </a:r>
            <a:r>
              <a:rPr/>
              <a:t>population.</a:t>
            </a:r>
            <a:r>
              <a:rPr/>
              <a:t> </a:t>
            </a:r>
            <a:r>
              <a:rPr/>
              <a:t>The</a:t>
            </a:r>
            <a:r>
              <a:rPr/>
              <a:t> </a:t>
            </a:r>
            <a:r>
              <a:rPr/>
              <a:t>interquartile</a:t>
            </a:r>
            <a:r>
              <a:rPr/>
              <a:t> </a:t>
            </a:r>
            <a:r>
              <a:rPr/>
              <a:t>is</a:t>
            </a:r>
            <a:r>
              <a:rPr/>
              <a:t> </a:t>
            </a:r>
            <a:r>
              <a:rPr/>
              <a:t>the</a:t>
            </a:r>
            <a:r>
              <a:rPr/>
              <a:t> </a:t>
            </a:r>
            <a:r>
              <a:rPr/>
              <a:t>difference</a:t>
            </a:r>
            <a:r>
              <a:rPr/>
              <a:t> </a:t>
            </a:r>
            <a:r>
              <a:rPr/>
              <a:t>between</a:t>
            </a:r>
            <a:r>
              <a:rPr/>
              <a:t> </a:t>
            </a:r>
            <a:r>
              <a:rPr/>
              <a:t>the</a:t>
            </a:r>
            <a:r>
              <a:rPr/>
              <a:t> </a:t>
            </a:r>
            <a:r>
              <a:rPr/>
              <a:t>75th</a:t>
            </a:r>
            <a:r>
              <a:rPr/>
              <a:t> </a:t>
            </a:r>
            <a:r>
              <a:rPr/>
              <a:t>percentile</a:t>
            </a:r>
            <a:r>
              <a:rPr/>
              <a:t> </a:t>
            </a:r>
            <a:r>
              <a:rPr/>
              <a:t>and</a:t>
            </a:r>
            <a:r>
              <a:rPr/>
              <a:t> </a:t>
            </a:r>
            <a:r>
              <a:rPr/>
              <a:t>the</a:t>
            </a:r>
            <a:r>
              <a:rPr/>
              <a:t> </a:t>
            </a:r>
            <a:r>
              <a:rPr/>
              <a:t>25th</a:t>
            </a:r>
            <a:r>
              <a:rPr/>
              <a:t> </a:t>
            </a:r>
            <a:r>
              <a:rPr/>
              <a:t>percentile.</a:t>
            </a:r>
            <a:r>
              <a:rPr/>
              <a:t> </a:t>
            </a:r>
            <a:r>
              <a:rPr/>
              <a:t>Define</a:t>
            </a:r>
            <a:r>
              <a:rPr/>
              <a:t> </a:t>
            </a:r>
            <a:r>
              <a:rPr/>
              <a:t>the</a:t>
            </a:r>
            <a:r>
              <a:rPr/>
              <a:t> </a:t>
            </a:r>
            <a:r>
              <a:rPr/>
              <a:t>25th</a:t>
            </a:r>
            <a:r>
              <a:rPr/>
              <a:t> </a:t>
            </a:r>
            <a:r>
              <a:rPr/>
              <a:t>percentile</a:t>
            </a:r>
            <a:r>
              <a:rPr/>
              <a:t> </a:t>
            </a:r>
            <a:r>
              <a:rPr/>
              <a:t>as</a:t>
            </a:r>
            <a:r>
              <a:rPr/>
              <a:t> </a:t>
            </a:r>
            <a:r>
              <a:rPr/>
              <a:t>the</a:t>
            </a:r>
            <a:r>
              <a:rPr/>
              <a:t> </a:t>
            </a:r>
            <a:r>
              <a:rPr/>
              <a:t>value</a:t>
            </a:r>
            <a:r>
              <a:rPr/>
              <a:t> </a:t>
            </a:r>
            <a:r>
              <a:rPr/>
              <a:t>so</a:t>
            </a:r>
            <a:r>
              <a:rPr/>
              <a:t> </a:t>
            </a:r>
            <a:r>
              <a:rPr/>
              <a:t>that</a:t>
            </a:r>
            <a:r>
              <a:rPr/>
              <a:t> </a:t>
            </a:r>
            <a:r>
              <a:rPr/>
              <a:t>approximately</a:t>
            </a:r>
            <a:r>
              <a:rPr/>
              <a:t> </a:t>
            </a:r>
            <a:r>
              <a:rPr/>
              <a:t>25%</a:t>
            </a:r>
            <a:r>
              <a:rPr/>
              <a:t> </a:t>
            </a:r>
            <a:r>
              <a:rPr/>
              <a:t>of</a:t>
            </a:r>
            <a:r>
              <a:rPr/>
              <a:t> </a:t>
            </a:r>
            <a:r>
              <a:rPr/>
              <a:t>the</a:t>
            </a:r>
            <a:r>
              <a:rPr/>
              <a:t> </a:t>
            </a:r>
            <a:r>
              <a:rPr/>
              <a:t>values</a:t>
            </a:r>
            <a:r>
              <a:rPr/>
              <a:t> </a:t>
            </a:r>
            <a:r>
              <a:rPr/>
              <a:t>are</a:t>
            </a:r>
            <a:r>
              <a:rPr/>
              <a:t> </a:t>
            </a:r>
            <a:r>
              <a:rPr/>
              <a:t>smaller</a:t>
            </a:r>
            <a:r>
              <a:rPr/>
              <a:t> </a:t>
            </a:r>
            <a:r>
              <a:rPr/>
              <a:t>and</a:t>
            </a:r>
            <a:r>
              <a:rPr/>
              <a:t> </a:t>
            </a:r>
            <a:r>
              <a:rPr/>
              <a:t>75%</a:t>
            </a:r>
            <a:r>
              <a:rPr/>
              <a:t> </a:t>
            </a:r>
            <a:r>
              <a:rPr/>
              <a:t>are</a:t>
            </a:r>
            <a:r>
              <a:rPr/>
              <a:t> </a:t>
            </a:r>
            <a:r>
              <a:rPr/>
              <a:t>larger.</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correlation</a:t>
            </a:r>
            <a:r>
              <a:rPr/>
              <a:t> </a:t>
            </a:r>
            <a:r>
              <a:rPr/>
              <a:t>is</a:t>
            </a:r>
            <a:r>
              <a:rPr/>
              <a:t> </a:t>
            </a:r>
            <a:r>
              <a:rPr/>
              <a:t>a</a:t>
            </a:r>
            <a:r>
              <a:rPr/>
              <a:t> </a:t>
            </a:r>
            <a:r>
              <a:rPr/>
              <a:t>value</a:t>
            </a:r>
            <a:r>
              <a:rPr/>
              <a:t> </a:t>
            </a:r>
            <a:r>
              <a:rPr/>
              <a:t>between</a:t>
            </a:r>
            <a:r>
              <a:rPr/>
              <a:t> </a:t>
            </a:r>
            <a:r>
              <a:rPr/>
              <a:t>-1</a:t>
            </a:r>
            <a:r>
              <a:rPr/>
              <a:t> </a:t>
            </a:r>
            <a:r>
              <a:rPr/>
              <a:t>and</a:t>
            </a:r>
            <a:r>
              <a:rPr/>
              <a:t> </a:t>
            </a:r>
            <a:r>
              <a:rPr/>
              <a:t>+1.</a:t>
            </a:r>
            <a:r>
              <a:rPr/>
              <a:t> </a:t>
            </a:r>
            <a:r>
              <a:rPr/>
              <a:t>There</a:t>
            </a:r>
            <a:r>
              <a:rPr/>
              <a:t> </a:t>
            </a:r>
            <a:r>
              <a:rPr/>
              <a:t>are</a:t>
            </a:r>
            <a:r>
              <a:rPr/>
              <a:t> </a:t>
            </a:r>
            <a:r>
              <a:rPr/>
              <a:t>two</a:t>
            </a:r>
            <a:r>
              <a:rPr/>
              <a:t> </a:t>
            </a:r>
            <a:r>
              <a:rPr/>
              <a:t>versions.</a:t>
            </a:r>
            <a:r>
              <a:rPr/>
              <a:t> </a:t>
            </a:r>
            <a:r>
              <a:rPr/>
              <a:t>Use</a:t>
            </a:r>
            <a:r>
              <a:rPr/>
              <a:t> </a:t>
            </a:r>
            <a:r>
              <a:rPr/>
              <a:t>Spearman</a:t>
            </a:r>
            <a:r>
              <a:rPr/>
              <a:t> </a:t>
            </a:r>
            <a:r>
              <a:rPr/>
              <a:t>for</a:t>
            </a:r>
            <a:r>
              <a:rPr/>
              <a:t> </a:t>
            </a:r>
            <a:r>
              <a:rPr/>
              <a:t>non-normal</a:t>
            </a:r>
            <a:r>
              <a:rPr/>
              <a:t> </a:t>
            </a:r>
            <a:r>
              <a:rPr/>
              <a:t>or</a:t>
            </a:r>
            <a:r>
              <a:rPr/>
              <a:t> </a:t>
            </a:r>
            <a:r>
              <a:rPr/>
              <a:t>ordinal</a:t>
            </a:r>
            <a:r>
              <a:rPr/>
              <a:t> </a:t>
            </a:r>
            <a:r>
              <a:rPr/>
              <a:t>variables.</a:t>
            </a:r>
          </a:p>
          <a:p>
            <a:pPr lvl="0" marL="0" indent="0">
              <a:buNone/>
            </a:pPr>
          </a:p>
          <a:p>
            <a:pPr lvl="0" marL="0" indent="0">
              <a:buNone/>
            </a:pPr>
            <a:r>
              <a:rPr/>
              <a:t>Cross-tabulation</a:t>
            </a:r>
            <a:r>
              <a:rPr/>
              <a:t> </a:t>
            </a:r>
            <a:r>
              <a:rPr/>
              <a:t>is</a:t>
            </a:r>
            <a:r>
              <a:rPr/>
              <a:t> </a:t>
            </a:r>
            <a:r>
              <a:rPr/>
              <a:t>best</a:t>
            </a:r>
            <a:r>
              <a:rPr/>
              <a:t> </a:t>
            </a:r>
            <a:r>
              <a:rPr/>
              <a:t>for</a:t>
            </a:r>
            <a:r>
              <a:rPr/>
              <a:t> </a:t>
            </a:r>
            <a:r>
              <a:rPr/>
              <a:t>nominal</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10.4</a:t>
            </a:r>
            <a:r>
              <a:rPr/>
              <a:t> </a:t>
            </a:r>
            <a:r>
              <a:rPr/>
              <a:t>shows</a:t>
            </a:r>
            <a:r>
              <a:rPr/>
              <a:t> </a:t>
            </a:r>
            <a:r>
              <a:rPr/>
              <a:t>the</a:t>
            </a:r>
            <a:r>
              <a:rPr/>
              <a:t> </a:t>
            </a:r>
            <a:r>
              <a:rPr/>
              <a:t>relationship</a:t>
            </a:r>
            <a:r>
              <a:rPr/>
              <a:t> </a:t>
            </a:r>
            <a:r>
              <a:rPr/>
              <a:t>between</a:t>
            </a:r>
            <a:r>
              <a:rPr/>
              <a:t> </a:t>
            </a:r>
            <a:r>
              <a:rPr/>
              <a:t>grade</a:t>
            </a:r>
            <a:r>
              <a:rPr/>
              <a:t> </a:t>
            </a:r>
            <a:r>
              <a:rPr/>
              <a:t>level</a:t>
            </a:r>
            <a:r>
              <a:rPr/>
              <a:t> </a:t>
            </a:r>
            <a:r>
              <a:rPr/>
              <a:t>and</a:t>
            </a:r>
            <a:r>
              <a:rPr/>
              <a:t> </a:t>
            </a:r>
            <a:r>
              <a:rPr/>
              <a:t>performance</a:t>
            </a:r>
            <a:r>
              <a:rPr/>
              <a:t> </a:t>
            </a:r>
            <a:r>
              <a:rPr/>
              <a:t>on</a:t>
            </a:r>
            <a:r>
              <a:rPr/>
              <a:t> </a:t>
            </a:r>
            <a:r>
              <a:rPr/>
              <a:t>a</a:t>
            </a:r>
            <a:r>
              <a:rPr/>
              <a:t> </a:t>
            </a:r>
            <a:r>
              <a:rPr/>
              <a:t>math</a:t>
            </a:r>
            <a:r>
              <a:rPr/>
              <a:t> </a:t>
            </a:r>
            <a:r>
              <a:rPr/>
              <a:t>achievement</a:t>
            </a:r>
            <a:r>
              <a:rPr/>
              <a:t> </a:t>
            </a:r>
            <a:r>
              <a:rPr/>
              <a:t>test.</a:t>
            </a:r>
            <a:r>
              <a:rPr/>
              <a:t> </a:t>
            </a:r>
            <a:r>
              <a:rPr/>
              <a:t>It</a:t>
            </a:r>
            <a:r>
              <a:rPr/>
              <a:t> </a:t>
            </a:r>
            <a:r>
              <a:rPr/>
              <a:t>shows</a:t>
            </a:r>
            <a:r>
              <a:rPr/>
              <a:t> </a:t>
            </a:r>
            <a:r>
              <a:rPr/>
              <a:t>a</a:t>
            </a:r>
            <a:r>
              <a:rPr/>
              <a:t> </a:t>
            </a:r>
            <a:r>
              <a:rPr/>
              <a:t>trend</a:t>
            </a:r>
            <a:r>
              <a:rPr/>
              <a:t> </a:t>
            </a:r>
            <a:r>
              <a:rPr/>
              <a:t>line</a:t>
            </a:r>
            <a:r>
              <a:rPr/>
              <a:t> </a:t>
            </a:r>
            <a:r>
              <a:rPr/>
              <a:t>and</a:t>
            </a:r>
            <a:r>
              <a:rPr/>
              <a:t> </a:t>
            </a:r>
            <a:r>
              <a:rPr/>
              <a:t>an</a:t>
            </a:r>
            <a:r>
              <a:rPr/>
              <a:t> </a:t>
            </a:r>
            <a:r>
              <a:rPr/>
              <a:t>R-squared</a:t>
            </a:r>
            <a:r>
              <a:rPr/>
              <a:t> </a:t>
            </a:r>
            <a:r>
              <a:rPr/>
              <a:t>value.</a:t>
            </a:r>
          </a:p>
          <a:p>
            <a:pPr lvl="0" marL="0" indent="0">
              <a:buNone/>
            </a:pPr>
          </a:p>
          <a:p>
            <a:pPr lvl="0" marL="0" indent="0">
              <a:buNone/>
            </a:pPr>
            <a:r>
              <a:rPr/>
              <a:t>Note</a:t>
            </a:r>
            <a:r>
              <a:rPr/>
              <a:t> </a:t>
            </a:r>
            <a:r>
              <a:rPr/>
              <a:t>that</a:t>
            </a:r>
            <a:r>
              <a:rPr/>
              <a:t> </a:t>
            </a:r>
            <a:r>
              <a:rPr/>
              <a:t>this</a:t>
            </a:r>
            <a:r>
              <a:rPr/>
              <a:t> </a:t>
            </a:r>
            <a:r>
              <a:rPr/>
              <a:t>is</a:t>
            </a:r>
            <a:r>
              <a:rPr/>
              <a:t> </a:t>
            </a:r>
            <a:r>
              <a:rPr/>
              <a:t>an</a:t>
            </a:r>
            <a:r>
              <a:rPr/>
              <a:t> </a:t>
            </a:r>
            <a:r>
              <a:rPr/>
              <a:t>association</a:t>
            </a:r>
            <a:r>
              <a:rPr/>
              <a:t> </a:t>
            </a:r>
            <a:r>
              <a:rPr/>
              <a:t>but</a:t>
            </a:r>
            <a:r>
              <a:rPr/>
              <a:t> </a:t>
            </a:r>
            <a:r>
              <a:rPr/>
              <a:t>not</a:t>
            </a:r>
            <a:r>
              <a:rPr/>
              <a:t> </a:t>
            </a:r>
            <a:r>
              <a:rPr/>
              <a:t>necessarily</a:t>
            </a:r>
            <a:r>
              <a:rPr/>
              <a:t> </a:t>
            </a:r>
            <a:r>
              <a:rPr/>
              <a:t>a</a:t>
            </a:r>
            <a:r>
              <a:rPr/>
              <a:t> </a:t>
            </a:r>
            <a:r>
              <a:rPr/>
              <a:t>causal</a:t>
            </a:r>
            <a:r>
              <a:rPr/>
              <a:t> </a:t>
            </a:r>
            <a:r>
              <a:rPr/>
              <a:t>relationship.</a:t>
            </a:r>
            <a:r>
              <a:rPr/>
              <a:t> </a:t>
            </a:r>
            <a:r>
              <a:rPr/>
              <a:t>Knowledge</a:t>
            </a:r>
            <a:r>
              <a:rPr/>
              <a:t> </a:t>
            </a:r>
            <a:r>
              <a:rPr/>
              <a:t>of</a:t>
            </a:r>
            <a:r>
              <a:rPr/>
              <a:t> </a:t>
            </a:r>
            <a:r>
              <a:rPr/>
              <a:t>one</a:t>
            </a:r>
            <a:r>
              <a:rPr/>
              <a:t> </a:t>
            </a:r>
            <a:r>
              <a:rPr/>
              <a:t>variable</a:t>
            </a:r>
            <a:r>
              <a:rPr/>
              <a:t> </a:t>
            </a:r>
            <a:r>
              <a:rPr/>
              <a:t>helps</a:t>
            </a:r>
            <a:r>
              <a:rPr/>
              <a:t> </a:t>
            </a:r>
            <a:r>
              <a:rPr/>
              <a:t>you</a:t>
            </a:r>
            <a:r>
              <a:rPr/>
              <a:t> </a:t>
            </a:r>
            <a:r>
              <a:rPr/>
              <a:t>predict</a:t>
            </a:r>
            <a:r>
              <a:rPr/>
              <a:t> </a:t>
            </a:r>
            <a:r>
              <a:rPr/>
              <a:t>the</a:t>
            </a:r>
            <a:r>
              <a:rPr/>
              <a:t> </a:t>
            </a:r>
            <a:r>
              <a:rPr/>
              <a:t>other.</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10.5</a:t>
            </a:r>
            <a:r>
              <a:rPr/>
              <a:t> </a:t>
            </a:r>
            <a:r>
              <a:rPr/>
              <a:t>shows</a:t>
            </a:r>
            <a:r>
              <a:rPr/>
              <a:t> </a:t>
            </a:r>
            <a:r>
              <a:rPr/>
              <a:t>a</a:t>
            </a:r>
            <a:r>
              <a:rPr/>
              <a:t> </a:t>
            </a:r>
            <a:r>
              <a:rPr/>
              <a:t>much</a:t>
            </a:r>
            <a:r>
              <a:rPr/>
              <a:t> </a:t>
            </a:r>
            <a:r>
              <a:rPr/>
              <a:t>weaker</a:t>
            </a:r>
            <a:r>
              <a:rPr/>
              <a:t> </a:t>
            </a:r>
            <a:r>
              <a:rPr/>
              <a:t>relationship</a:t>
            </a:r>
            <a:r>
              <a:rPr/>
              <a:t> </a:t>
            </a:r>
            <a:r>
              <a:rPr/>
              <a:t>between</a:t>
            </a:r>
            <a:r>
              <a:rPr/>
              <a:t> </a:t>
            </a:r>
            <a:r>
              <a:rPr/>
              <a:t>grade</a:t>
            </a:r>
            <a:r>
              <a:rPr/>
              <a:t> </a:t>
            </a:r>
            <a:r>
              <a:rPr/>
              <a:t>level</a:t>
            </a:r>
            <a:r>
              <a:rPr/>
              <a:t> </a:t>
            </a:r>
            <a:r>
              <a:rPr/>
              <a:t>and</a:t>
            </a:r>
            <a:r>
              <a:rPr/>
              <a:t> </a:t>
            </a:r>
            <a:r>
              <a:rPr/>
              <a:t>motivation</a:t>
            </a:r>
            <a:r>
              <a:rPr/>
              <a:t> </a:t>
            </a:r>
            <a:r>
              <a:rPr/>
              <a:t>scale.</a:t>
            </a:r>
            <a:r>
              <a:rPr/>
              <a:t> </a:t>
            </a:r>
            <a:r>
              <a:rPr/>
              <a:t>The</a:t>
            </a:r>
            <a:r>
              <a:rPr/>
              <a:t> </a:t>
            </a:r>
            <a:r>
              <a:rPr/>
              <a:t>trend</a:t>
            </a:r>
            <a:r>
              <a:rPr/>
              <a:t> </a:t>
            </a:r>
            <a:r>
              <a:rPr/>
              <a:t>line</a:t>
            </a:r>
            <a:r>
              <a:rPr/>
              <a:t> </a:t>
            </a:r>
            <a:r>
              <a:rPr/>
              <a:t>is</a:t>
            </a:r>
            <a:r>
              <a:rPr/>
              <a:t> </a:t>
            </a:r>
            <a:r>
              <a:rPr/>
              <a:t>flat</a:t>
            </a:r>
            <a:r>
              <a:rPr/>
              <a:t> </a:t>
            </a:r>
            <a:r>
              <a:rPr/>
              <a:t>and</a:t>
            </a:r>
            <a:r>
              <a:rPr/>
              <a:t> </a:t>
            </a:r>
            <a:r>
              <a:rPr/>
              <a:t>the</a:t>
            </a:r>
            <a:r>
              <a:rPr/>
              <a:t> </a:t>
            </a:r>
            <a:r>
              <a:rPr/>
              <a:t>R-squared</a:t>
            </a:r>
            <a:r>
              <a:rPr/>
              <a:t> </a:t>
            </a:r>
            <a:r>
              <a:rPr/>
              <a:t>value</a:t>
            </a:r>
            <a:r>
              <a:rPr/>
              <a:t> </a:t>
            </a:r>
            <a:r>
              <a:rPr/>
              <a:t>is</a:t>
            </a:r>
            <a:r>
              <a:rPr/>
              <a:t> </a:t>
            </a:r>
            <a:r>
              <a:rPr/>
              <a:t>small.</a:t>
            </a:r>
          </a:p>
        </p:txBody>
      </p:sp>
      <p:sp>
        <p:nvSpPr>
          <p:cNvPr id="4" name="Slide Number Placeholder 3"/>
          <p:cNvSpPr>
            <a:spLocks noGrp="1"/>
          </p:cNvSpPr>
          <p:nvPr>
            <p:ph type="sldNum" sz="quarter" idx="10"/>
          </p:nvPr>
        </p:nvSpPr>
        <p:spPr/>
        <p:txBody>
          <a:bodyPr/>
          <a:lstStyle/>
          <a:p>
            <a:fld id="{18BDFEC3-8487-43E8-A154-7C12CBC1FFF2}" type="slidenum">
              <a:rPr lang="en-US"/>
              <a:t>89</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10.6</a:t>
            </a:r>
            <a:r>
              <a:rPr/>
              <a:t> </a:t>
            </a:r>
            <a:r>
              <a:rPr/>
              <a:t>shows</a:t>
            </a:r>
            <a:r>
              <a:rPr/>
              <a:t> </a:t>
            </a:r>
            <a:r>
              <a:rPr/>
              <a:t>a</a:t>
            </a:r>
            <a:r>
              <a:rPr/>
              <a:t> </a:t>
            </a:r>
            <a:r>
              <a:rPr/>
              <a:t>cross-tabulation.</a:t>
            </a:r>
            <a:r>
              <a:rPr/>
              <a:t> </a:t>
            </a:r>
            <a:r>
              <a:rPr/>
              <a:t>Mary</a:t>
            </a:r>
            <a:r>
              <a:rPr/>
              <a:t> </a:t>
            </a:r>
            <a:r>
              <a:rPr/>
              <a:t>revised</a:t>
            </a:r>
            <a:r>
              <a:rPr/>
              <a:t> </a:t>
            </a:r>
            <a:r>
              <a:rPr/>
              <a:t>this</a:t>
            </a:r>
            <a:r>
              <a:rPr/>
              <a:t> </a:t>
            </a:r>
            <a:r>
              <a:rPr/>
              <a:t>to</a:t>
            </a:r>
            <a:r>
              <a:rPr/>
              <a:t> </a:t>
            </a:r>
            <a:r>
              <a:rPr/>
              <a:t>include</a:t>
            </a:r>
            <a:r>
              <a:rPr/>
              <a:t> </a:t>
            </a:r>
            <a:r>
              <a:rPr/>
              <a:t>row</a:t>
            </a:r>
            <a:r>
              <a:rPr/>
              <a:t> </a:t>
            </a:r>
            <a:r>
              <a:rPr/>
              <a:t>and</a:t>
            </a:r>
            <a:r>
              <a:rPr/>
              <a:t> </a:t>
            </a:r>
            <a:r>
              <a:rPr/>
              <a:t>column</a:t>
            </a:r>
            <a:r>
              <a:rPr/>
              <a:t> </a:t>
            </a:r>
            <a:r>
              <a:rPr/>
              <a:t>percentages.</a:t>
            </a:r>
            <a:r>
              <a:rPr/>
              <a:t> </a:t>
            </a:r>
            <a:r>
              <a:rPr/>
              <a:t>Orient</a:t>
            </a:r>
            <a:r>
              <a:rPr/>
              <a:t> </a:t>
            </a:r>
            <a:r>
              <a:rPr/>
              <a:t>towards</a:t>
            </a:r>
            <a:r>
              <a:rPr/>
              <a:t> </a:t>
            </a:r>
            <a:r>
              <a:rPr/>
              <a:t>the</a:t>
            </a:r>
            <a:r>
              <a:rPr/>
              <a:t> </a:t>
            </a:r>
            <a:r>
              <a:rPr/>
              <a:t>row</a:t>
            </a:r>
            <a:r>
              <a:rPr/>
              <a:t> </a:t>
            </a:r>
            <a:r>
              <a:rPr/>
              <a:t>totals</a:t>
            </a:r>
            <a:r>
              <a:rPr/>
              <a:t> </a:t>
            </a:r>
            <a:r>
              <a:rPr/>
              <a:t>or</a:t>
            </a:r>
            <a:r>
              <a:rPr/>
              <a:t> </a:t>
            </a:r>
            <a:r>
              <a:rPr/>
              <a:t>the</a:t>
            </a:r>
            <a:r>
              <a:rPr/>
              <a:t> </a:t>
            </a:r>
            <a:r>
              <a:rPr/>
              <a:t>column</a:t>
            </a:r>
            <a:r>
              <a:rPr/>
              <a:t> </a:t>
            </a:r>
            <a:r>
              <a:rPr/>
              <a:t>totals.</a:t>
            </a:r>
            <a:r>
              <a:rPr/>
              <a:t> </a:t>
            </a:r>
            <a:r>
              <a:rPr/>
              <a:t>Row</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r>
              <a:rPr/>
              <a:t> </a:t>
            </a:r>
            <a:r>
              <a:rPr/>
              <a:t>and</a:t>
            </a:r>
            <a:r>
              <a:rPr/>
              <a:t> </a:t>
            </a:r>
            <a:r>
              <a:rPr/>
              <a:t>column</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p>
          <a:p>
            <a:pPr lvl="0" marL="0" indent="0">
              <a:buNone/>
            </a:pPr>
          </a:p>
          <a:p>
            <a:pPr lvl="0" marL="0" indent="0">
              <a:buNone/>
            </a:pPr>
            <a:r>
              <a:rPr/>
              <a:t>You</a:t>
            </a:r>
            <a:r>
              <a:rPr/>
              <a:t> </a:t>
            </a:r>
            <a:r>
              <a:rPr/>
              <a:t>might</a:t>
            </a:r>
            <a:r>
              <a:rPr/>
              <a:t> </a:t>
            </a:r>
            <a:r>
              <a:rPr/>
              <a:t>compute</a:t>
            </a:r>
            <a:r>
              <a:rPr/>
              <a:t> </a:t>
            </a:r>
            <a:r>
              <a:rPr/>
              <a:t>both</a:t>
            </a:r>
            <a:r>
              <a:rPr/>
              <a:t> </a:t>
            </a:r>
            <a:r>
              <a:rPr/>
              <a:t>row</a:t>
            </a:r>
            <a:r>
              <a:rPr/>
              <a:t> </a:t>
            </a:r>
            <a:r>
              <a:rPr/>
              <a:t>and</a:t>
            </a:r>
            <a:r>
              <a:rPr/>
              <a:t> </a:t>
            </a:r>
            <a:r>
              <a:rPr/>
              <a:t>column</a:t>
            </a:r>
            <a:r>
              <a:rPr/>
              <a:t> </a:t>
            </a:r>
            <a:r>
              <a:rPr/>
              <a:t>percentages,</a:t>
            </a:r>
            <a:r>
              <a:rPr/>
              <a:t> </a:t>
            </a:r>
            <a:r>
              <a:rPr/>
              <a:t>but</a:t>
            </a:r>
            <a:r>
              <a:rPr/>
              <a:t> </a:t>
            </a:r>
            <a:r>
              <a:rPr/>
              <a:t>only</a:t>
            </a:r>
            <a:r>
              <a:rPr/>
              <a:t> </a:t>
            </a:r>
            <a:r>
              <a:rPr/>
              <a:t>include</a:t>
            </a:r>
            <a:r>
              <a:rPr/>
              <a:t> </a:t>
            </a:r>
            <a:r>
              <a:rPr/>
              <a:t>one</a:t>
            </a:r>
            <a:r>
              <a:rPr/>
              <a:t> </a:t>
            </a:r>
            <a:r>
              <a:rPr/>
              <a:t>in</a:t>
            </a:r>
            <a:r>
              <a:rPr/>
              <a:t> </a:t>
            </a:r>
            <a:r>
              <a:rPr/>
              <a:t>your</a:t>
            </a:r>
            <a:r>
              <a:rPr/>
              <a:t> </a:t>
            </a:r>
            <a:r>
              <a:rPr/>
              <a:t>final</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90</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not</a:t>
            </a:r>
            <a:r>
              <a:rPr/>
              <a:t> </a:t>
            </a:r>
            <a:r>
              <a:rPr/>
              <a:t>a</a:t>
            </a:r>
            <a:r>
              <a:rPr/>
              <a:t> </a:t>
            </a:r>
            <a:r>
              <a:rPr/>
              <a:t>Statistics</a:t>
            </a:r>
            <a:r>
              <a:rPr/>
              <a:t> </a:t>
            </a:r>
            <a:r>
              <a:rPr/>
              <a:t>class,</a:t>
            </a:r>
            <a:r>
              <a:rPr/>
              <a:t> </a:t>
            </a:r>
            <a:r>
              <a:rPr/>
              <a:t>but</a:t>
            </a:r>
            <a:r>
              <a:rPr/>
              <a:t> </a:t>
            </a:r>
            <a:r>
              <a:rPr/>
              <a:t>is</a:t>
            </a:r>
            <a:r>
              <a:rPr/>
              <a:t> </a:t>
            </a:r>
            <a:r>
              <a:rPr/>
              <a:t>intended</a:t>
            </a:r>
            <a:r>
              <a:rPr/>
              <a:t> </a:t>
            </a:r>
            <a:r>
              <a:rPr/>
              <a:t>to</a:t>
            </a:r>
            <a:r>
              <a:rPr/>
              <a:t> </a:t>
            </a:r>
            <a:r>
              <a:rPr/>
              <a:t>help</a:t>
            </a:r>
            <a:r>
              <a:rPr/>
              <a:t> </a:t>
            </a:r>
            <a:r>
              <a:rPr/>
              <a:t>you</a:t>
            </a:r>
            <a:r>
              <a:rPr/>
              <a:t> </a:t>
            </a:r>
            <a:r>
              <a:rPr/>
              <a:t>decide</a:t>
            </a:r>
            <a:r>
              <a:rPr/>
              <a:t> </a:t>
            </a:r>
            <a:r>
              <a:rPr/>
              <a:t>how</a:t>
            </a:r>
            <a:r>
              <a:rPr/>
              <a:t> </a:t>
            </a:r>
            <a:r>
              <a:rPr/>
              <a:t>to</a:t>
            </a:r>
            <a:r>
              <a:rPr/>
              <a:t> </a:t>
            </a:r>
            <a:r>
              <a:rPr/>
              <a:t>choose</a:t>
            </a:r>
            <a:r>
              <a:rPr/>
              <a:t> </a:t>
            </a:r>
            <a:r>
              <a:rPr/>
              <a:t>analyses</a:t>
            </a:r>
            <a:r>
              <a:rPr/>
              <a:t> </a:t>
            </a:r>
            <a:r>
              <a:rPr/>
              <a:t>for</a:t>
            </a:r>
            <a:r>
              <a:rPr/>
              <a:t> </a:t>
            </a:r>
            <a:r>
              <a:rPr/>
              <a:t>your</a:t>
            </a:r>
            <a:r>
              <a:rPr/>
              <a:t> </a:t>
            </a:r>
            <a:r>
              <a:rPr/>
              <a:t>research</a:t>
            </a:r>
            <a:r>
              <a:rPr/>
              <a:t> </a:t>
            </a:r>
            <a:r>
              <a:rPr/>
              <a:t>plan.</a:t>
            </a:r>
          </a:p>
          <a:p>
            <a:pPr lvl="0" marL="0" indent="0">
              <a:buNone/>
            </a:pPr>
          </a:p>
          <a:p>
            <a:pPr lvl="0" marL="0" indent="0">
              <a:buNone/>
            </a:pPr>
            <a:r>
              <a:rPr/>
              <a:t>There</a:t>
            </a:r>
            <a:r>
              <a:rPr/>
              <a:t> </a:t>
            </a:r>
            <a:r>
              <a:rPr/>
              <a:t>are</a:t>
            </a:r>
            <a:r>
              <a:rPr/>
              <a:t> </a:t>
            </a:r>
            <a:r>
              <a:rPr/>
              <a:t>five</a:t>
            </a:r>
            <a:r>
              <a:rPr/>
              <a:t> </a:t>
            </a:r>
            <a:r>
              <a:rPr/>
              <a:t>properties.</a:t>
            </a:r>
            <a:r>
              <a:rPr/>
              <a:t> </a:t>
            </a:r>
            <a:r>
              <a:rPr/>
              <a:t>Unimodal,</a:t>
            </a:r>
            <a:r>
              <a:rPr/>
              <a:t> </a:t>
            </a:r>
            <a:r>
              <a:rPr/>
              <a:t>symmetric</a:t>
            </a:r>
            <a:r>
              <a:rPr/>
              <a:t> </a:t>
            </a:r>
            <a:r>
              <a:rPr/>
              <a:t>(no</a:t>
            </a:r>
            <a:r>
              <a:rPr/>
              <a:t> </a:t>
            </a:r>
            <a:r>
              <a:rPr/>
              <a:t>skewness),</a:t>
            </a:r>
            <a:r>
              <a:rPr/>
              <a:t> </a:t>
            </a:r>
            <a:r>
              <a:rPr/>
              <a:t>infinite</a:t>
            </a:r>
            <a:r>
              <a:rPr/>
              <a:t> </a:t>
            </a:r>
            <a:r>
              <a:rPr/>
              <a:t>range,</a:t>
            </a:r>
            <a:r>
              <a:rPr/>
              <a:t> </a:t>
            </a:r>
            <a:r>
              <a:rPr/>
              <a:t>peakedness</a:t>
            </a:r>
            <a:r>
              <a:rPr/>
              <a:t> </a:t>
            </a:r>
            <a:r>
              <a:rPr/>
              <a:t>or</a:t>
            </a:r>
            <a:r>
              <a:rPr/>
              <a:t> </a:t>
            </a:r>
            <a:r>
              <a:rPr/>
              <a:t>flatness</a:t>
            </a:r>
            <a:r>
              <a:rPr/>
              <a:t> </a:t>
            </a:r>
            <a:r>
              <a:rPr/>
              <a:t>tells</a:t>
            </a:r>
            <a:r>
              <a:rPr/>
              <a:t> </a:t>
            </a:r>
            <a:r>
              <a:rPr/>
              <a:t>you</a:t>
            </a:r>
            <a:r>
              <a:rPr/>
              <a:t> </a:t>
            </a:r>
            <a:r>
              <a:rPr/>
              <a:t>information</a:t>
            </a:r>
            <a:r>
              <a:rPr/>
              <a:t> </a:t>
            </a:r>
            <a:r>
              <a:rPr/>
              <a:t>about</a:t>
            </a:r>
            <a:r>
              <a:rPr/>
              <a:t> </a:t>
            </a:r>
            <a:r>
              <a:rPr/>
              <a:t>the</a:t>
            </a:r>
            <a:r>
              <a:rPr/>
              <a:t> </a:t>
            </a:r>
            <a:r>
              <a:rPr/>
              <a:t>tendency</a:t>
            </a:r>
            <a:r>
              <a:rPr/>
              <a:t> </a:t>
            </a:r>
            <a:r>
              <a:rPr/>
              <a:t>to</a:t>
            </a:r>
            <a:r>
              <a:rPr/>
              <a:t> </a:t>
            </a:r>
            <a:r>
              <a:rPr/>
              <a:t>produce</a:t>
            </a:r>
            <a:r>
              <a:rPr/>
              <a:t> </a:t>
            </a:r>
            <a:r>
              <a:rPr/>
              <a:t>outliers.</a:t>
            </a:r>
          </a:p>
          <a:p>
            <a:pPr lvl="0" marL="0" indent="0">
              <a:buNone/>
            </a:pPr>
          </a:p>
          <a:p>
            <a:pPr lvl="0" marL="0" indent="0">
              <a:buNone/>
            </a:pPr>
            <a:r>
              <a:rPr/>
              <a:t>[[Talk</a:t>
            </a:r>
            <a:r>
              <a:rPr/>
              <a:t> </a:t>
            </a:r>
            <a:r>
              <a:rPr/>
              <a:t>about</a:t>
            </a:r>
            <a:r>
              <a:rPr/>
              <a:t> </a:t>
            </a:r>
            <a:r>
              <a:rPr/>
              <a:t>range</a:t>
            </a:r>
            <a:r>
              <a:rPr/>
              <a:t> </a:t>
            </a:r>
            <a:r>
              <a:rPr/>
              <a:t>restrictions.]]</a:t>
            </a:r>
          </a:p>
        </p:txBody>
      </p:sp>
      <p:sp>
        <p:nvSpPr>
          <p:cNvPr id="4" name="Slide Number Placeholder 3"/>
          <p:cNvSpPr>
            <a:spLocks noGrp="1"/>
          </p:cNvSpPr>
          <p:nvPr>
            <p:ph type="sldNum" sz="quarter" idx="10"/>
          </p:nvPr>
        </p:nvSpPr>
        <p:spPr/>
        <p:txBody>
          <a:bodyPr/>
          <a:lstStyle/>
          <a:p>
            <a:fld id="{18BDFEC3-8487-43E8-A154-7C12CBC1FFF2}" type="slidenum">
              <a:rPr lang="en-US"/>
              <a:t>91</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(normal</a:t>
            </a:r>
            <a:r>
              <a:rPr/>
              <a:t> </a:t>
            </a:r>
            <a:r>
              <a:rPr/>
              <a:t>curve)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92</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was</a:t>
            </a:r>
            <a:r>
              <a:rPr/>
              <a:t> </a:t>
            </a:r>
            <a:r>
              <a:rPr/>
              <a:t>able</a:t>
            </a:r>
            <a:r>
              <a:rPr/>
              <a:t> </a:t>
            </a:r>
            <a:r>
              <a:rPr/>
              <a:t>to</a:t>
            </a:r>
            <a:r>
              <a:rPr/>
              <a:t> </a:t>
            </a:r>
            <a:r>
              <a:rPr/>
              <a:t>work</a:t>
            </a:r>
            <a:r>
              <a:rPr/>
              <a:t> </a:t>
            </a:r>
            <a:r>
              <a:rPr/>
              <a:t>with</a:t>
            </a:r>
            <a:r>
              <a:rPr/>
              <a:t> </a:t>
            </a:r>
            <a:r>
              <a:rPr/>
              <a:t>this</a:t>
            </a:r>
            <a:r>
              <a:rPr/>
              <a:t> </a:t>
            </a:r>
            <a:r>
              <a:rPr/>
              <a:t>data</a:t>
            </a:r>
            <a:r>
              <a:rPr/>
              <a:t> </a:t>
            </a:r>
            <a:r>
              <a:rPr/>
              <a:t>set,</a:t>
            </a:r>
            <a:r>
              <a:rPr/>
              <a:t> </a:t>
            </a:r>
            <a:r>
              <a:rPr/>
              <a:t>as</a:t>
            </a:r>
            <a:r>
              <a:rPr/>
              <a:t> </a:t>
            </a:r>
            <a:r>
              <a:rPr/>
              <a:t>is,</a:t>
            </a:r>
            <a:r>
              <a:rPr/>
              <a:t> </a:t>
            </a:r>
            <a:r>
              <a:rPr/>
              <a:t>without</a:t>
            </a:r>
            <a:r>
              <a:rPr/>
              <a:t> </a:t>
            </a:r>
            <a:r>
              <a:rPr/>
              <a:t>too</a:t>
            </a:r>
            <a:r>
              <a:rPr/>
              <a:t> </a:t>
            </a:r>
            <a:r>
              <a:rPr/>
              <a:t>much</a:t>
            </a:r>
            <a:r>
              <a:rPr/>
              <a:t> </a:t>
            </a:r>
            <a:r>
              <a:rPr/>
              <a:t>trouble,</a:t>
            </a:r>
            <a:r>
              <a:rPr/>
              <a:t> </a:t>
            </a:r>
            <a:r>
              <a:rPr/>
              <a:t>but</a:t>
            </a:r>
            <a:r>
              <a:rPr/>
              <a:t> </a:t>
            </a:r>
            <a:r>
              <a:rPr/>
              <a:t>here’s</a:t>
            </a:r>
            <a:r>
              <a:rPr/>
              <a:t> </a:t>
            </a:r>
            <a:r>
              <a:rPr/>
              <a:t>a</a:t>
            </a:r>
            <a:r>
              <a:rPr/>
              <a:t> </a:t>
            </a:r>
            <a:r>
              <a:rPr/>
              <a:t>modification</a:t>
            </a:r>
            <a:r>
              <a:rPr/>
              <a:t> </a:t>
            </a:r>
            <a:r>
              <a:rPr/>
              <a:t>that</a:t>
            </a:r>
            <a:r>
              <a:rPr/>
              <a:t> </a:t>
            </a:r>
            <a:r>
              <a:rPr/>
              <a:t>would</a:t>
            </a:r>
            <a:r>
              <a:rPr/>
              <a:t> </a:t>
            </a:r>
            <a:r>
              <a:rPr/>
              <a:t>have</a:t>
            </a:r>
            <a:r>
              <a:rPr/>
              <a:t> </a:t>
            </a:r>
            <a:r>
              <a:rPr/>
              <a:t>been</a:t>
            </a:r>
            <a:r>
              <a:rPr/>
              <a:t> </a:t>
            </a:r>
            <a:r>
              <a:rPr/>
              <a:t>a</a:t>
            </a:r>
            <a:r>
              <a:rPr/>
              <a:t> </a:t>
            </a:r>
            <a:r>
              <a:rPr/>
              <a:t>bit</a:t>
            </a:r>
            <a:r>
              <a:rPr/>
              <a:t> </a:t>
            </a:r>
            <a:r>
              <a:rPr/>
              <a:t>easier</a:t>
            </a:r>
            <a:r>
              <a:rPr/>
              <a:t> </a:t>
            </a:r>
            <a:r>
              <a:rPr/>
              <a:t>to</a:t>
            </a:r>
            <a:r>
              <a:rPr/>
              <a:t> </a:t>
            </a:r>
            <a:r>
              <a:rPr/>
              <a:t>work</a:t>
            </a:r>
            <a:r>
              <a:rPr/>
              <a:t> </a:t>
            </a:r>
            <a:r>
              <a:rPr/>
              <a:t>with.</a:t>
            </a:r>
          </a:p>
          <a:p>
            <a:pPr lvl="0" marL="0" indent="0">
              <a:buNone/>
            </a:pPr>
          </a:p>
          <a:p>
            <a:pPr lvl="0" marL="0" indent="0">
              <a:buNone/>
            </a:pPr>
            <a:r>
              <a:rPr/>
              <a:t>The</a:t>
            </a:r>
            <a:r>
              <a:rPr/>
              <a:t> </a:t>
            </a:r>
            <a:r>
              <a:rPr/>
              <a:t>first</a:t>
            </a:r>
            <a:r>
              <a:rPr/>
              <a:t> </a:t>
            </a:r>
            <a:r>
              <a:rPr/>
              <a:t>row</a:t>
            </a:r>
            <a:r>
              <a:rPr/>
              <a:t> </a:t>
            </a:r>
            <a:r>
              <a:rPr/>
              <a:t>includes</a:t>
            </a:r>
            <a:r>
              <a:rPr/>
              <a:t> </a:t>
            </a:r>
            <a:r>
              <a:rPr/>
              <a:t>brief,</a:t>
            </a:r>
            <a:r>
              <a:rPr/>
              <a:t> </a:t>
            </a:r>
            <a:r>
              <a:rPr/>
              <a:t>but</a:t>
            </a:r>
            <a:r>
              <a:rPr/>
              <a:t> </a:t>
            </a:r>
            <a:r>
              <a:rPr/>
              <a:t>descriptive</a:t>
            </a:r>
            <a:r>
              <a:rPr/>
              <a:t> </a:t>
            </a:r>
            <a:r>
              <a:rPr/>
              <a:t>variable</a:t>
            </a:r>
            <a:r>
              <a:rPr/>
              <a:t> </a:t>
            </a:r>
            <a:r>
              <a:rPr/>
              <a:t>names.</a:t>
            </a:r>
            <a:r>
              <a:rPr/>
              <a:t> </a:t>
            </a:r>
            <a:r>
              <a:rPr/>
              <a:t>The</a:t>
            </a:r>
            <a:r>
              <a:rPr/>
              <a:t> </a:t>
            </a:r>
            <a:r>
              <a:rPr/>
              <a:t>column</a:t>
            </a:r>
            <a:r>
              <a:rPr/>
              <a:t> </a:t>
            </a:r>
            <a:r>
              <a:rPr/>
              <a:t>names</a:t>
            </a:r>
            <a:r>
              <a:rPr/>
              <a:t> </a:t>
            </a:r>
            <a:r>
              <a:rPr/>
              <a:t>are</a:t>
            </a:r>
            <a:r>
              <a:rPr/>
              <a:t> </a:t>
            </a:r>
            <a:r>
              <a:rPr/>
              <a:t>MedAdherence1</a:t>
            </a:r>
            <a:r>
              <a:rPr/>
              <a:t> </a:t>
            </a:r>
            <a:r>
              <a:rPr/>
              <a:t>through</a:t>
            </a:r>
            <a:r>
              <a:rPr/>
              <a:t> </a:t>
            </a:r>
            <a:r>
              <a:rPr/>
              <a:t>3,</a:t>
            </a:r>
            <a:r>
              <a:rPr/>
              <a:t> </a:t>
            </a:r>
            <a:r>
              <a:rPr/>
              <a:t>HealthBehaviors1</a:t>
            </a:r>
            <a:r>
              <a:rPr/>
              <a:t> </a:t>
            </a:r>
            <a:r>
              <a:rPr/>
              <a:t>through</a:t>
            </a:r>
            <a:r>
              <a:rPr/>
              <a:t> </a:t>
            </a:r>
            <a:r>
              <a:rPr/>
              <a:t>5,</a:t>
            </a:r>
            <a:r>
              <a:rPr/>
              <a:t> </a:t>
            </a:r>
            <a:r>
              <a:rPr/>
              <a:t>SideEffects1</a:t>
            </a:r>
            <a:r>
              <a:rPr/>
              <a:t> </a:t>
            </a:r>
            <a:r>
              <a:rPr/>
              <a:t>through</a:t>
            </a:r>
            <a:r>
              <a:rPr/>
              <a:t> </a:t>
            </a:r>
            <a:r>
              <a:rPr/>
              <a:t>3,</a:t>
            </a:r>
            <a:r>
              <a:rPr/>
              <a:t> </a:t>
            </a:r>
            <a:r>
              <a:rPr/>
              <a:t>and</a:t>
            </a:r>
            <a:r>
              <a:rPr/>
              <a:t> </a:t>
            </a:r>
            <a:r>
              <a:rPr/>
              <a:t>so</a:t>
            </a:r>
            <a:r>
              <a:rPr/>
              <a:t> </a:t>
            </a:r>
            <a:r>
              <a:rPr/>
              <a:t>forth.</a:t>
            </a:r>
            <a:r>
              <a:rPr/>
              <a:t> </a:t>
            </a:r>
            <a:r>
              <a:rPr/>
              <a:t>I</a:t>
            </a:r>
            <a:r>
              <a:rPr/>
              <a:t> </a:t>
            </a:r>
            <a:r>
              <a:rPr/>
              <a:t>anticipated</a:t>
            </a:r>
            <a:r>
              <a:rPr/>
              <a:t> </a:t>
            </a:r>
            <a:r>
              <a:rPr/>
              <a:t>that</a:t>
            </a:r>
            <a:r>
              <a:rPr/>
              <a:t> </a:t>
            </a:r>
            <a:r>
              <a:rPr/>
              <a:t>I</a:t>
            </a:r>
            <a:r>
              <a:rPr/>
              <a:t> </a:t>
            </a:r>
            <a:r>
              <a:rPr/>
              <a:t>would</a:t>
            </a:r>
            <a:r>
              <a:rPr/>
              <a:t> </a:t>
            </a:r>
            <a:r>
              <a:rPr/>
              <a:t>not</a:t>
            </a:r>
            <a:r>
              <a:rPr/>
              <a:t> </a:t>
            </a:r>
            <a:r>
              <a:rPr/>
              <a:t>need</a:t>
            </a:r>
            <a:r>
              <a:rPr/>
              <a:t> </a:t>
            </a:r>
            <a:r>
              <a:rPr/>
              <a:t>to</a:t>
            </a:r>
            <a:r>
              <a:rPr/>
              <a:t> </a:t>
            </a:r>
            <a:r>
              <a:rPr/>
              <a:t>distinguish</a:t>
            </a:r>
            <a:r>
              <a:rPr/>
              <a:t> </a:t>
            </a:r>
            <a:r>
              <a:rPr/>
              <a:t>among</a:t>
            </a:r>
            <a:r>
              <a:rPr/>
              <a:t> </a:t>
            </a:r>
            <a:r>
              <a:rPr/>
              <a:t>the</a:t>
            </a:r>
            <a:r>
              <a:rPr/>
              <a:t> </a:t>
            </a:r>
            <a:r>
              <a:rPr/>
              <a:t>particular</a:t>
            </a:r>
            <a:r>
              <a:rPr/>
              <a:t> </a:t>
            </a:r>
            <a:r>
              <a:rPr/>
              <a:t>questions</a:t>
            </a:r>
            <a:r>
              <a:rPr/>
              <a:t> </a:t>
            </a:r>
            <a:r>
              <a:rPr/>
              <a:t>within</a:t>
            </a:r>
            <a:r>
              <a:rPr/>
              <a:t> </a:t>
            </a:r>
            <a:r>
              <a:rPr/>
              <a:t>a</a:t>
            </a:r>
            <a:r>
              <a:rPr/>
              <a:t> </a:t>
            </a:r>
            <a:r>
              <a:rPr/>
              <a:t>subgroup,</a:t>
            </a:r>
            <a:r>
              <a:rPr/>
              <a:t> </a:t>
            </a:r>
            <a:r>
              <a:rPr/>
              <a:t>since</a:t>
            </a:r>
            <a:r>
              <a:rPr/>
              <a:t> </a:t>
            </a:r>
            <a:r>
              <a:rPr/>
              <a:t>I</a:t>
            </a:r>
            <a:r>
              <a:rPr/>
              <a:t> </a:t>
            </a:r>
            <a:r>
              <a:rPr/>
              <a:t>would</a:t>
            </a:r>
            <a:r>
              <a:rPr/>
              <a:t> </a:t>
            </a:r>
            <a:r>
              <a:rPr/>
              <a:t>probably</a:t>
            </a:r>
            <a:r>
              <a:rPr/>
              <a:t> </a:t>
            </a:r>
            <a:r>
              <a:rPr/>
              <a:t>just</a:t>
            </a:r>
            <a:r>
              <a:rPr/>
              <a:t> </a:t>
            </a:r>
            <a:r>
              <a:rPr/>
              <a:t>use</a:t>
            </a:r>
            <a:r>
              <a:rPr/>
              <a:t> </a:t>
            </a:r>
            <a:r>
              <a:rPr/>
              <a:t>an</a:t>
            </a:r>
            <a:r>
              <a:rPr/>
              <a:t> </a:t>
            </a:r>
            <a:r>
              <a:rPr/>
              <a:t>aggregate</a:t>
            </a:r>
            <a:r>
              <a:rPr/>
              <a:t> </a:t>
            </a:r>
            <a:r>
              <a:rPr/>
              <a:t>sum</a:t>
            </a:r>
            <a:r>
              <a:rPr/>
              <a:t> </a:t>
            </a:r>
            <a:r>
              <a:rPr/>
              <a:t>of</a:t>
            </a:r>
            <a:r>
              <a:rPr/>
              <a:t> </a:t>
            </a:r>
            <a:r>
              <a:rPr/>
              <a:t>each</a:t>
            </a:r>
            <a:r>
              <a:rPr/>
              <a:t> </a:t>
            </a:r>
            <a:r>
              <a:rPr/>
              <a:t>subgroup</a:t>
            </a:r>
            <a:r>
              <a:rPr/>
              <a:t> </a:t>
            </a:r>
            <a:r>
              <a:rPr/>
              <a:t>(after</a:t>
            </a:r>
            <a:r>
              <a:rPr/>
              <a:t> </a:t>
            </a:r>
            <a:r>
              <a:rPr/>
              <a:t>reverse</a:t>
            </a:r>
            <a:r>
              <a:rPr/>
              <a:t> </a:t>
            </a:r>
            <a:r>
              <a:rPr/>
              <a:t>scaling)</a:t>
            </a:r>
            <a:r>
              <a:rPr/>
              <a:t> </a:t>
            </a:r>
            <a:r>
              <a:rPr/>
              <a:t>for</a:t>
            </a:r>
            <a:r>
              <a:rPr/>
              <a:t> </a:t>
            </a:r>
            <a:r>
              <a:rPr/>
              <a:t>most</a:t>
            </a:r>
            <a:r>
              <a:rPr/>
              <a:t> </a:t>
            </a:r>
            <a:r>
              <a:rPr/>
              <a:t>of</a:t>
            </a:r>
            <a:r>
              <a:rPr/>
              <a:t> </a:t>
            </a:r>
            <a:r>
              <a:rPr/>
              <a:t>the</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Set</a:t>
            </a:r>
            <a:r>
              <a:rPr/>
              <a:t> </a:t>
            </a:r>
            <a:r>
              <a:rPr/>
              <a:t>the</a:t>
            </a:r>
            <a:r>
              <a:rPr/>
              <a:t> </a:t>
            </a:r>
            <a:r>
              <a:rPr/>
              <a:t>mean</a:t>
            </a:r>
            <a:r>
              <a:rPr/>
              <a:t> </a:t>
            </a:r>
            <a:r>
              <a:rPr/>
              <a:t>to</a:t>
            </a:r>
            <a:r>
              <a:rPr/>
              <a:t> </a:t>
            </a:r>
            <a:r>
              <a:rPr/>
              <a:t>zero</a:t>
            </a:r>
            <a:r>
              <a:rPr/>
              <a:t> </a:t>
            </a:r>
            <a:r>
              <a:rPr/>
              <a:t>and</a:t>
            </a:r>
            <a:r>
              <a:rPr/>
              <a:t> </a:t>
            </a:r>
            <a:r>
              <a:rPr/>
              <a:t>a</a:t>
            </a:r>
            <a:r>
              <a:rPr/>
              <a:t> </a:t>
            </a:r>
            <a:r>
              <a:rPr/>
              <a:t>standard</a:t>
            </a:r>
            <a:r>
              <a:rPr/>
              <a:t> </a:t>
            </a:r>
            <a:r>
              <a:rPr/>
              <a:t>deviation</a:t>
            </a:r>
            <a:r>
              <a:rPr/>
              <a:t> </a:t>
            </a:r>
            <a:r>
              <a:rPr/>
              <a:t>of</a:t>
            </a:r>
            <a:r>
              <a:rPr/>
              <a:t> </a:t>
            </a:r>
            <a:r>
              <a:rPr/>
              <a:t>one.</a:t>
            </a:r>
            <a:r>
              <a:rPr/>
              <a:t> </a:t>
            </a:r>
            <a:r>
              <a:rPr/>
              <a:t>The</a:t>
            </a:r>
            <a:r>
              <a:rPr/>
              <a:t> </a:t>
            </a:r>
            <a:r>
              <a:rPr/>
              <a:t>standard</a:t>
            </a:r>
            <a:r>
              <a:rPr/>
              <a:t> </a:t>
            </a:r>
            <a:r>
              <a:rPr/>
              <a:t>normal</a:t>
            </a:r>
            <a:r>
              <a:rPr/>
              <a:t> </a:t>
            </a:r>
            <a:r>
              <a:rPr/>
              <a:t>curve</a:t>
            </a:r>
            <a:r>
              <a:rPr/>
              <a:t> </a:t>
            </a:r>
            <a:r>
              <a:rPr/>
              <a:t>is</a:t>
            </a:r>
            <a:r>
              <a:rPr/>
              <a:t> </a:t>
            </a:r>
            <a:r>
              <a:rPr/>
              <a:t>useful</a:t>
            </a:r>
            <a:r>
              <a:rPr/>
              <a:t> </a:t>
            </a:r>
            <a:r>
              <a:rPr/>
              <a:t>for</a:t>
            </a:r>
            <a:r>
              <a:rPr/>
              <a:t> </a:t>
            </a:r>
            <a:r>
              <a:rPr/>
              <a:t>effect</a:t>
            </a:r>
            <a:r>
              <a:rPr/>
              <a:t> </a:t>
            </a:r>
            <a:r>
              <a:rPr/>
              <a:t>size</a:t>
            </a:r>
            <a:r>
              <a:rPr/>
              <a:t> </a:t>
            </a:r>
            <a:r>
              <a:rPr/>
              <a:t>calculations</a:t>
            </a:r>
            <a:r>
              <a:rPr/>
              <a:t> </a:t>
            </a:r>
            <a:r>
              <a:rPr/>
              <a:t>and</a:t>
            </a:r>
            <a:r>
              <a:rPr/>
              <a:t> </a:t>
            </a:r>
            <a:r>
              <a:rPr/>
              <a:t>power</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93</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10.7.</a:t>
            </a:r>
            <a:r>
              <a:rPr/>
              <a:t> </a:t>
            </a:r>
            <a:r>
              <a:rPr/>
              <a:t>This</a:t>
            </a:r>
            <a:r>
              <a:rPr/>
              <a:t> </a:t>
            </a:r>
            <a:r>
              <a:rPr/>
              <a:t>is</a:t>
            </a:r>
            <a:r>
              <a:rPr/>
              <a:t> </a:t>
            </a:r>
            <a:r>
              <a:rPr/>
              <a:t>a</a:t>
            </a:r>
            <a:r>
              <a:rPr/>
              <a:t> </a:t>
            </a:r>
            <a:r>
              <a:rPr/>
              <a:t>great</a:t>
            </a:r>
            <a:r>
              <a:rPr/>
              <a:t> </a:t>
            </a:r>
            <a:r>
              <a:rPr/>
              <a:t>table</a:t>
            </a:r>
            <a:r>
              <a:rPr/>
              <a:t> </a:t>
            </a:r>
            <a:r>
              <a:rPr/>
              <a:t>that</a:t>
            </a:r>
            <a:r>
              <a:rPr/>
              <a:t> </a:t>
            </a:r>
            <a:r>
              <a:rPr/>
              <a:t>tells</a:t>
            </a:r>
            <a:r>
              <a:rPr/>
              <a:t> </a:t>
            </a:r>
            <a:r>
              <a:rPr/>
              <a:t>you</a:t>
            </a:r>
            <a:r>
              <a:rPr/>
              <a:t> </a:t>
            </a:r>
            <a:r>
              <a:rPr/>
              <a:t>what</a:t>
            </a:r>
            <a:r>
              <a:rPr/>
              <a:t> </a:t>
            </a:r>
            <a:r>
              <a:rPr/>
              <a:t>graphical</a:t>
            </a:r>
            <a:r>
              <a:rPr/>
              <a:t> </a:t>
            </a:r>
            <a:r>
              <a:rPr/>
              <a:t>and</a:t>
            </a:r>
            <a:r>
              <a:rPr/>
              <a:t> </a:t>
            </a:r>
            <a:r>
              <a:rPr/>
              <a:t>numeric</a:t>
            </a:r>
            <a:r>
              <a:rPr/>
              <a:t> </a:t>
            </a:r>
            <a:r>
              <a:rPr/>
              <a:t>summaries</a:t>
            </a:r>
            <a:r>
              <a:rPr/>
              <a:t> </a:t>
            </a:r>
            <a:r>
              <a:rPr/>
              <a:t>are</a:t>
            </a:r>
            <a:r>
              <a:rPr/>
              <a:t> </a:t>
            </a:r>
            <a:r>
              <a:rPr/>
              <a:t>appropriate</a:t>
            </a:r>
            <a:r>
              <a:rPr/>
              <a:t> </a:t>
            </a:r>
            <a:r>
              <a:rPr/>
              <a:t>for</a:t>
            </a:r>
            <a:r>
              <a:rPr/>
              <a:t> </a:t>
            </a:r>
            <a:r>
              <a:rPr/>
              <a:t>what</a:t>
            </a:r>
            <a:r>
              <a:rPr/>
              <a:t> </a:t>
            </a:r>
            <a:r>
              <a:rPr/>
              <a:t>types</a:t>
            </a:r>
            <a:r>
              <a:rPr/>
              <a:t> </a:t>
            </a:r>
            <a:r>
              <a:rPr/>
              <a:t>of</a:t>
            </a:r>
            <a:r>
              <a:rPr/>
              <a:t> </a:t>
            </a:r>
            <a:r>
              <a:rPr/>
              <a:t>data.</a:t>
            </a:r>
            <a:r>
              <a:rPr/>
              <a:t> </a:t>
            </a:r>
            <a:r>
              <a:rPr/>
              <a:t>This</a:t>
            </a:r>
            <a:r>
              <a:rPr/>
              <a:t> </a:t>
            </a:r>
            <a:r>
              <a:rPr/>
              <a:t>doesn’t</a:t>
            </a:r>
            <a:r>
              <a:rPr/>
              <a:t> </a:t>
            </a:r>
            <a:r>
              <a:rPr/>
              <a:t>address</a:t>
            </a:r>
            <a:r>
              <a:rPr/>
              <a:t> </a:t>
            </a:r>
            <a:r>
              <a:rPr/>
              <a:t>the</a:t>
            </a:r>
            <a:r>
              <a:rPr/>
              <a:t> </a:t>
            </a:r>
            <a:r>
              <a:rPr/>
              <a:t>statistical</a:t>
            </a:r>
            <a:r>
              <a:rPr/>
              <a:t> </a:t>
            </a:r>
            <a:r>
              <a:rPr/>
              <a:t>tests</a:t>
            </a:r>
            <a:r>
              <a:rPr/>
              <a:t> </a:t>
            </a:r>
            <a:r>
              <a:rPr/>
              <a:t>(inferential</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94</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data</a:t>
            </a:r>
            <a:r>
              <a:rPr/>
              <a:t> </a:t>
            </a:r>
            <a:r>
              <a:rPr/>
              <a:t>analysis</a:t>
            </a:r>
            <a:r>
              <a:rPr/>
              <a:t> </a:t>
            </a:r>
            <a:r>
              <a:rPr/>
              <a:t>and</a:t>
            </a:r>
            <a:r>
              <a:rPr/>
              <a:t> </a:t>
            </a:r>
            <a:r>
              <a:rPr/>
              <a:t>interpretation.</a:t>
            </a:r>
            <a:r>
              <a:rPr/>
              <a:t> </a:t>
            </a:r>
            <a:r>
              <a:rPr/>
              <a:t>Planning.</a:t>
            </a:r>
            <a:r>
              <a:rPr/>
              <a:t> </a:t>
            </a:r>
            <a:r>
              <a:rPr/>
              <a:t>Some</a:t>
            </a:r>
            <a:r>
              <a:rPr/>
              <a:t> </a:t>
            </a:r>
            <a:r>
              <a:rPr/>
              <a:t>of</a:t>
            </a:r>
            <a:r>
              <a:rPr/>
              <a:t> </a:t>
            </a:r>
            <a:r>
              <a:rPr/>
              <a:t>this</a:t>
            </a:r>
            <a:r>
              <a:rPr/>
              <a:t> </a:t>
            </a:r>
            <a:r>
              <a:rPr/>
              <a:t>will</a:t>
            </a:r>
            <a:r>
              <a:rPr/>
              <a:t> </a:t>
            </a:r>
            <a:r>
              <a:rPr/>
              <a:t>be</a:t>
            </a:r>
            <a:r>
              <a:rPr/>
              <a:t> </a:t>
            </a:r>
            <a:r>
              <a:rPr/>
              <a:t>familiar</a:t>
            </a:r>
            <a:r>
              <a:rPr/>
              <a:t> </a:t>
            </a:r>
            <a:r>
              <a:rPr/>
              <a:t>to</a:t>
            </a:r>
            <a:r>
              <a:rPr/>
              <a:t> </a:t>
            </a:r>
            <a:r>
              <a:rPr/>
              <a:t>you.</a:t>
            </a:r>
            <a:r>
              <a:rPr/>
              <a:t> </a:t>
            </a:r>
            <a:r>
              <a:rPr/>
              <a:t>This</a:t>
            </a:r>
            <a:r>
              <a:rPr/>
              <a:t> </a:t>
            </a:r>
            <a:r>
              <a:rPr/>
              <a:t>is</a:t>
            </a:r>
            <a:r>
              <a:rPr/>
              <a:t> </a:t>
            </a:r>
            <a:r>
              <a:rPr/>
              <a:t>not</a:t>
            </a:r>
            <a:r>
              <a:rPr/>
              <a:t> </a:t>
            </a:r>
            <a:r>
              <a:rPr/>
              <a:t>a</a:t>
            </a:r>
            <a:r>
              <a:rPr/>
              <a:t> </a:t>
            </a:r>
            <a:r>
              <a:rPr/>
              <a:t>full</a:t>
            </a:r>
            <a:r>
              <a:rPr/>
              <a:t> </a:t>
            </a:r>
            <a:r>
              <a:rPr/>
              <a:t>statistical</a:t>
            </a:r>
            <a:r>
              <a:rPr/>
              <a:t> </a:t>
            </a:r>
            <a:r>
              <a:rPr/>
              <a:t>coverage</a:t>
            </a:r>
            <a:r>
              <a:rPr/>
              <a:t> </a:t>
            </a:r>
            <a:r>
              <a:rPr/>
              <a:t>of</a:t>
            </a:r>
            <a:r>
              <a:rPr/>
              <a:t> </a:t>
            </a:r>
            <a:r>
              <a:rPr/>
              <a:t>the</a:t>
            </a:r>
            <a:r>
              <a:rPr/>
              <a:t> </a:t>
            </a:r>
            <a:r>
              <a:rPr/>
              <a:t>topic.</a:t>
            </a:r>
          </a:p>
          <a:p>
            <a:pPr lvl="0" marL="0" indent="0">
              <a:buNone/>
            </a:pPr>
          </a:p>
          <a:p>
            <a:pPr lvl="0" marL="0" indent="0">
              <a:buNone/>
            </a:pPr>
            <a:r>
              <a:rPr/>
              <a:t>Take</a:t>
            </a:r>
            <a:r>
              <a:rPr/>
              <a:t> </a:t>
            </a:r>
            <a:r>
              <a:rPr/>
              <a:t>the</a:t>
            </a:r>
            <a:r>
              <a:rPr/>
              <a:t> </a:t>
            </a:r>
            <a:r>
              <a:rPr/>
              <a:t>data</a:t>
            </a:r>
            <a:r>
              <a:rPr/>
              <a:t> </a:t>
            </a:r>
            <a:r>
              <a:rPr/>
              <a:t>from</a:t>
            </a:r>
            <a:r>
              <a:rPr/>
              <a:t> </a:t>
            </a:r>
            <a:r>
              <a:rPr/>
              <a:t>the</a:t>
            </a:r>
            <a:r>
              <a:rPr/>
              <a:t> </a:t>
            </a:r>
            <a:r>
              <a:rPr/>
              <a:t>sample</a:t>
            </a:r>
            <a:r>
              <a:rPr/>
              <a:t> </a:t>
            </a:r>
            <a:r>
              <a:rPr/>
              <a:t>and</a:t>
            </a:r>
            <a:r>
              <a:rPr/>
              <a:t> </a:t>
            </a:r>
            <a:r>
              <a:rPr/>
              <a:t>make</a:t>
            </a:r>
            <a:r>
              <a:rPr/>
              <a:t> </a:t>
            </a:r>
            <a:r>
              <a:rPr/>
              <a:t>inferences</a:t>
            </a:r>
            <a:r>
              <a:rPr/>
              <a:t> </a:t>
            </a:r>
            <a:r>
              <a:rPr/>
              <a:t>about</a:t>
            </a:r>
            <a:r>
              <a:rPr/>
              <a:t> </a:t>
            </a:r>
            <a:r>
              <a:rPr/>
              <a:t>the</a:t>
            </a:r>
            <a:r>
              <a:rPr/>
              <a:t> </a:t>
            </a:r>
            <a:r>
              <a:rPr/>
              <a:t>population.</a:t>
            </a:r>
            <a:r>
              <a:rPr/>
              <a:t> </a:t>
            </a:r>
            <a:r>
              <a:rPr/>
              <a:t>The</a:t>
            </a:r>
            <a:r>
              <a:rPr/>
              <a:t> </a:t>
            </a:r>
            <a:r>
              <a:rPr/>
              <a:t>sample</a:t>
            </a:r>
            <a:r>
              <a:rPr/>
              <a:t> </a:t>
            </a:r>
            <a:r>
              <a:rPr/>
              <a:t>is</a:t>
            </a:r>
            <a:r>
              <a:rPr/>
              <a:t> </a:t>
            </a:r>
            <a:r>
              <a:rPr/>
              <a:t>a</a:t>
            </a:r>
            <a:r>
              <a:rPr/>
              <a:t> </a:t>
            </a:r>
            <a:r>
              <a:rPr/>
              <a:t>subset.</a:t>
            </a:r>
            <a:r>
              <a:rPr/>
              <a:t> </a:t>
            </a:r>
            <a:r>
              <a:rPr/>
              <a:t>Inferential</a:t>
            </a:r>
            <a:r>
              <a:rPr/>
              <a:t> </a:t>
            </a:r>
            <a:r>
              <a:rPr/>
              <a:t>statistics</a:t>
            </a:r>
            <a:r>
              <a:rPr/>
              <a:t> </a:t>
            </a:r>
            <a:r>
              <a:rPr/>
              <a:t>is</a:t>
            </a:r>
            <a:r>
              <a:rPr/>
              <a:t> </a:t>
            </a:r>
            <a:r>
              <a:rPr/>
              <a:t>the</a:t>
            </a:r>
            <a:r>
              <a:rPr/>
              <a:t> </a:t>
            </a:r>
            <a:r>
              <a:rPr/>
              <a:t>process</a:t>
            </a:r>
            <a:r>
              <a:rPr/>
              <a:t> </a:t>
            </a:r>
            <a:r>
              <a:rPr/>
              <a:t>by</a:t>
            </a:r>
            <a:r>
              <a:rPr/>
              <a:t> </a:t>
            </a:r>
            <a:r>
              <a:rPr/>
              <a:t>which</a:t>
            </a:r>
            <a:r>
              <a:rPr/>
              <a:t> </a:t>
            </a:r>
            <a:r>
              <a:rPr/>
              <a:t>you</a:t>
            </a:r>
            <a:r>
              <a:rPr/>
              <a:t> </a:t>
            </a:r>
            <a:r>
              <a:rPr/>
              <a:t>infer</a:t>
            </a:r>
            <a:r>
              <a:rPr/>
              <a:t> </a:t>
            </a:r>
            <a:r>
              <a:rPr/>
              <a:t>information</a:t>
            </a:r>
            <a:r>
              <a:rPr/>
              <a:t> </a:t>
            </a:r>
            <a:r>
              <a:rPr/>
              <a:t>about</a:t>
            </a:r>
            <a:r>
              <a:rPr/>
              <a:t> </a:t>
            </a:r>
            <a:r>
              <a:rPr/>
              <a:t>the</a:t>
            </a:r>
            <a:r>
              <a:rPr/>
              <a:t> </a:t>
            </a:r>
            <a:r>
              <a:rPr/>
              <a:t>population.</a:t>
            </a:r>
          </a:p>
          <a:p>
            <a:pPr lvl="0" marL="0" indent="0">
              <a:buNone/>
            </a:pPr>
          </a:p>
          <a:p>
            <a:pPr lvl="0" marL="0" indent="0">
              <a:buNone/>
            </a:pPr>
            <a:r>
              <a:rPr/>
              <a:t>NHST</a:t>
            </a:r>
            <a:r>
              <a:rPr/>
              <a:t> </a:t>
            </a:r>
            <a:r>
              <a:rPr/>
              <a:t>is</a:t>
            </a:r>
            <a:r>
              <a:rPr/>
              <a:t> </a:t>
            </a:r>
            <a:r>
              <a:rPr/>
              <a:t>the</a:t>
            </a:r>
            <a:r>
              <a:rPr/>
              <a:t> </a:t>
            </a:r>
            <a:r>
              <a:rPr/>
              <a:t>traditional</a:t>
            </a:r>
            <a:r>
              <a:rPr/>
              <a:t> </a:t>
            </a:r>
            <a:r>
              <a:rPr/>
              <a:t>way</a:t>
            </a:r>
            <a:r>
              <a:rPr/>
              <a:t> </a:t>
            </a:r>
            <a:r>
              <a:rPr/>
              <a:t>that</a:t>
            </a:r>
            <a:r>
              <a:rPr/>
              <a:t> </a:t>
            </a:r>
            <a:r>
              <a:rPr/>
              <a:t>a</a:t>
            </a:r>
            <a:r>
              <a:rPr/>
              <a:t> </a:t>
            </a:r>
            <a:r>
              <a:rPr/>
              <a:t>huge</a:t>
            </a:r>
            <a:r>
              <a:rPr/>
              <a:t> </a:t>
            </a:r>
            <a:r>
              <a:rPr/>
              <a:t>amount</a:t>
            </a:r>
            <a:r>
              <a:rPr/>
              <a:t> </a:t>
            </a:r>
            <a:r>
              <a:rPr/>
              <a:t>of</a:t>
            </a:r>
            <a:r>
              <a:rPr/>
              <a:t> </a:t>
            </a:r>
            <a:r>
              <a:rPr/>
              <a:t>research</a:t>
            </a:r>
            <a:r>
              <a:rPr/>
              <a:t> </a:t>
            </a:r>
            <a:r>
              <a:rPr/>
              <a:t>relies</a:t>
            </a:r>
            <a:r>
              <a:rPr/>
              <a:t> </a:t>
            </a:r>
            <a:r>
              <a:rPr/>
              <a:t>on.</a:t>
            </a:r>
          </a:p>
          <a:p>
            <a:pPr lvl="0" marL="0" indent="0">
              <a:buNone/>
            </a:pPr>
          </a:p>
          <a:p>
            <a:pPr lvl="0" marL="0" indent="0">
              <a:buNone/>
            </a:pPr>
            <a:r>
              <a:rPr/>
              <a:t>Null</a:t>
            </a:r>
            <a:r>
              <a:rPr/>
              <a:t> </a:t>
            </a:r>
            <a:r>
              <a:rPr/>
              <a:t>hypothesis</a:t>
            </a:r>
            <a:r>
              <a:rPr/>
              <a:t> </a:t>
            </a:r>
            <a:r>
              <a:rPr/>
              <a:t>is</a:t>
            </a:r>
            <a:r>
              <a:rPr/>
              <a:t> </a:t>
            </a:r>
            <a:r>
              <a:rPr/>
              <a:t>no</a:t>
            </a:r>
            <a:r>
              <a:rPr/>
              <a:t> </a:t>
            </a:r>
            <a:r>
              <a:rPr/>
              <a:t>difference</a:t>
            </a:r>
            <a:r>
              <a:rPr/>
              <a:t> </a:t>
            </a:r>
            <a:r>
              <a:rPr/>
              <a:t>or</a:t>
            </a:r>
            <a:r>
              <a:rPr/>
              <a:t> </a:t>
            </a:r>
            <a:r>
              <a:rPr/>
              <a:t>no</a:t>
            </a:r>
            <a:r>
              <a:rPr/>
              <a:t> </a:t>
            </a:r>
            <a:r>
              <a:rPr/>
              <a:t>relationship.</a:t>
            </a:r>
            <a:r>
              <a:rPr/>
              <a:t> </a:t>
            </a:r>
            <a:r>
              <a:rPr/>
              <a:t>The</a:t>
            </a:r>
            <a:r>
              <a:rPr/>
              <a:t> </a:t>
            </a:r>
            <a:r>
              <a:rPr/>
              <a:t>alternative</a:t>
            </a:r>
            <a:r>
              <a:rPr/>
              <a:t> </a:t>
            </a:r>
            <a:r>
              <a:rPr/>
              <a:t>is</a:t>
            </a:r>
            <a:r>
              <a:rPr/>
              <a:t> </a:t>
            </a:r>
            <a:r>
              <a:rPr/>
              <a:t>often</a:t>
            </a:r>
            <a:r>
              <a:rPr/>
              <a:t> </a:t>
            </a:r>
            <a:r>
              <a:rPr/>
              <a:t>called</a:t>
            </a:r>
            <a:r>
              <a:rPr/>
              <a:t> </a:t>
            </a:r>
            <a:r>
              <a:rPr/>
              <a:t>the</a:t>
            </a:r>
            <a:r>
              <a:rPr/>
              <a:t> </a:t>
            </a:r>
            <a:r>
              <a:rPr/>
              <a:t>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95</a:t>
            </a:fld>
            <a:endParaRPr lang="en-US"/>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Does</a:t>
            </a:r>
            <a:r>
              <a:rPr/>
              <a:t> </a:t>
            </a:r>
            <a:r>
              <a:rPr/>
              <a:t>the</a:t>
            </a:r>
            <a:r>
              <a:rPr/>
              <a:t> </a:t>
            </a:r>
            <a:r>
              <a:rPr/>
              <a:t>data</a:t>
            </a:r>
            <a:r>
              <a:rPr/>
              <a:t> </a:t>
            </a:r>
            <a:r>
              <a:rPr/>
              <a:t>allow</a:t>
            </a:r>
            <a:r>
              <a:rPr/>
              <a:t> </a:t>
            </a:r>
            <a:r>
              <a:rPr/>
              <a:t>us</a:t>
            </a:r>
            <a:r>
              <a:rPr/>
              <a:t> </a:t>
            </a:r>
            <a:r>
              <a:rPr/>
              <a:t>to</a:t>
            </a:r>
            <a:r>
              <a:rPr/>
              <a:t> </a:t>
            </a:r>
            <a:r>
              <a:rPr/>
              <a:t>reject</a:t>
            </a:r>
            <a:r>
              <a:rPr/>
              <a:t> </a:t>
            </a:r>
            <a:r>
              <a:rPr/>
              <a:t>the</a:t>
            </a:r>
            <a:r>
              <a:rPr/>
              <a:t> </a:t>
            </a:r>
            <a:r>
              <a:rPr/>
              <a:t>null</a:t>
            </a:r>
            <a:r>
              <a:rPr/>
              <a:t> </a:t>
            </a:r>
            <a:r>
              <a:rPr/>
              <a:t>hypothesis.</a:t>
            </a:r>
            <a:r>
              <a:rPr/>
              <a:t> </a:t>
            </a:r>
            <a:r>
              <a:rPr/>
              <a:t>Rejecting</a:t>
            </a:r>
            <a:r>
              <a:rPr/>
              <a:t> </a:t>
            </a:r>
            <a:r>
              <a:rPr/>
              <a:t>means</a:t>
            </a:r>
            <a:r>
              <a:rPr/>
              <a:t> </a:t>
            </a:r>
            <a:r>
              <a:rPr/>
              <a:t>the</a:t>
            </a:r>
            <a:r>
              <a:rPr/>
              <a:t> </a:t>
            </a:r>
            <a:r>
              <a:rPr/>
              <a:t>difference</a:t>
            </a:r>
            <a:r>
              <a:rPr/>
              <a:t> </a:t>
            </a:r>
            <a:r>
              <a:rPr/>
              <a:t>or</a:t>
            </a:r>
            <a:r>
              <a:rPr/>
              <a:t> </a:t>
            </a:r>
            <a:r>
              <a:rPr/>
              <a:t>relationship</a:t>
            </a:r>
            <a:r>
              <a:rPr/>
              <a:t> </a:t>
            </a:r>
            <a:r>
              <a:rPr/>
              <a:t>is</a:t>
            </a:r>
            <a:r>
              <a:rPr/>
              <a:t> </a:t>
            </a:r>
            <a:r>
              <a:rPr/>
              <a:t>greater</a:t>
            </a:r>
            <a:r>
              <a:rPr/>
              <a:t> </a:t>
            </a:r>
            <a:r>
              <a:rPr/>
              <a:t>than</a:t>
            </a:r>
            <a:r>
              <a:rPr/>
              <a:t> </a:t>
            </a:r>
            <a:r>
              <a:rPr/>
              <a:t>what</a:t>
            </a:r>
            <a:r>
              <a:rPr/>
              <a:t> </a:t>
            </a:r>
            <a:r>
              <a:rPr/>
              <a:t>you’d</a:t>
            </a:r>
            <a:r>
              <a:rPr/>
              <a:t> </a:t>
            </a:r>
            <a:r>
              <a:rPr/>
              <a:t>expect</a:t>
            </a:r>
            <a:r>
              <a:rPr/>
              <a:t> </a:t>
            </a:r>
            <a:r>
              <a:rPr/>
              <a:t>due</a:t>
            </a:r>
            <a:r>
              <a:rPr/>
              <a:t> </a:t>
            </a:r>
            <a:r>
              <a:rPr/>
              <a:t>to</a:t>
            </a:r>
            <a:r>
              <a:rPr/>
              <a:t> </a:t>
            </a:r>
            <a:r>
              <a:rPr/>
              <a:t>sampling</a:t>
            </a:r>
            <a:r>
              <a:rPr/>
              <a:t> </a:t>
            </a:r>
            <a:r>
              <a:rPr/>
              <a:t>error.</a:t>
            </a:r>
          </a:p>
          <a:p>
            <a:pPr lvl="0" marL="0" indent="0">
              <a:buNone/>
            </a:pPr>
          </a:p>
          <a:p>
            <a:pPr lvl="0" marL="0" indent="0">
              <a:buNone/>
            </a:pPr>
            <a:r>
              <a:rPr/>
              <a:t>[[Directional</a:t>
            </a:r>
            <a:r>
              <a:rPr/>
              <a:t> </a:t>
            </a:r>
            <a:r>
              <a:rPr/>
              <a:t>only</a:t>
            </a:r>
            <a:r>
              <a:rPr/>
              <a:t> </a:t>
            </a:r>
            <a:r>
              <a:rPr/>
              <a:t>for</a:t>
            </a:r>
            <a:r>
              <a:rPr/>
              <a:t> </a:t>
            </a:r>
            <a:r>
              <a:rPr/>
              <a:t>two</a:t>
            </a:r>
            <a:r>
              <a:rPr/>
              <a:t> </a:t>
            </a:r>
            <a:r>
              <a:rPr/>
              <a:t>group</a:t>
            </a:r>
            <a:r>
              <a:rPr/>
              <a:t> </a:t>
            </a:r>
            <a:r>
              <a:rPr/>
              <a:t>comparisons</a:t>
            </a:r>
            <a:r>
              <a:rPr/>
              <a:t> </a:t>
            </a:r>
            <a:r>
              <a:rPr/>
              <a:t>or</a:t>
            </a:r>
            <a:r>
              <a:rPr/>
              <a:t> </a:t>
            </a:r>
            <a:r>
              <a:rPr/>
              <a:t>bivariate</a:t>
            </a:r>
            <a:r>
              <a:rPr/>
              <a:t> </a:t>
            </a:r>
            <a:r>
              <a:rPr/>
              <a:t>relationships]]</a:t>
            </a:r>
          </a:p>
          <a:p>
            <a:pPr lvl="0" marL="0" indent="0">
              <a:buNone/>
            </a:pPr>
          </a:p>
          <a:p>
            <a:pPr lvl="0" marL="0" indent="0">
              <a:buNone/>
            </a:pPr>
            <a:r>
              <a:rPr/>
              <a:t>never</a:t>
            </a:r>
            <a:r>
              <a:rPr/>
              <a:t> </a:t>
            </a:r>
            <a:r>
              <a:rPr/>
              <a:t>talk</a:t>
            </a:r>
            <a:r>
              <a:rPr/>
              <a:t> </a:t>
            </a:r>
            <a:r>
              <a:rPr/>
              <a:t>about</a:t>
            </a:r>
            <a:r>
              <a:rPr/>
              <a:t> </a:t>
            </a:r>
            <a:r>
              <a:rPr/>
              <a:t>proving</a:t>
            </a:r>
            <a:r>
              <a:rPr/>
              <a:t> </a:t>
            </a:r>
            <a:r>
              <a:rPr/>
              <a:t>the</a:t>
            </a:r>
            <a:r>
              <a:rPr/>
              <a:t> </a:t>
            </a:r>
            <a:r>
              <a:rPr/>
              <a:t>null</a:t>
            </a:r>
            <a:r>
              <a:rPr/>
              <a:t> </a:t>
            </a:r>
            <a:r>
              <a:rPr/>
              <a:t>hypothesis.</a:t>
            </a:r>
            <a:r>
              <a:rPr/>
              <a:t> </a:t>
            </a:r>
            <a:r>
              <a:rPr/>
              <a:t>A</a:t>
            </a:r>
            <a:r>
              <a:rPr/>
              <a:t> </a:t>
            </a:r>
            <a:r>
              <a:rPr/>
              <a:t>large</a:t>
            </a:r>
            <a:r>
              <a:rPr/>
              <a:t> </a:t>
            </a:r>
            <a:r>
              <a:rPr/>
              <a:t>p-value</a:t>
            </a:r>
            <a:r>
              <a:rPr/>
              <a:t> </a:t>
            </a:r>
            <a:r>
              <a:rPr/>
              <a:t>does</a:t>
            </a:r>
            <a:r>
              <a:rPr/>
              <a:t> </a:t>
            </a:r>
            <a:r>
              <a:rPr/>
              <a:t>not</a:t>
            </a:r>
            <a:r>
              <a:rPr/>
              <a:t> </a:t>
            </a:r>
            <a:r>
              <a:rPr/>
              <a:t>mean</a:t>
            </a:r>
            <a:r>
              <a:rPr/>
              <a:t> </a:t>
            </a:r>
            <a:r>
              <a:rPr/>
              <a:t>that</a:t>
            </a:r>
            <a:r>
              <a:rPr/>
              <a:t> </a:t>
            </a:r>
            <a:r>
              <a:rPr/>
              <a:t>you</a:t>
            </a:r>
            <a:r>
              <a:rPr/>
              <a:t> </a:t>
            </a:r>
            <a:r>
              <a:rPr/>
              <a:t>proved</a:t>
            </a:r>
            <a:r>
              <a:rPr/>
              <a:t> </a:t>
            </a:r>
            <a:r>
              <a:rPr/>
              <a:t>the</a:t>
            </a:r>
            <a:r>
              <a:rPr/>
              <a:t> </a:t>
            </a:r>
            <a:r>
              <a:rPr/>
              <a:t>null</a:t>
            </a:r>
            <a:r>
              <a:rPr/>
              <a:t> </a:t>
            </a:r>
            <a:r>
              <a:rPr/>
              <a:t>hypothesis.</a:t>
            </a:r>
            <a:r>
              <a:rPr/>
              <a:t> </a:t>
            </a:r>
            <a:r>
              <a:rPr/>
              <a:t>There</a:t>
            </a:r>
            <a:r>
              <a:rPr/>
              <a:t> </a:t>
            </a:r>
            <a:r>
              <a:rPr/>
              <a:t>might</a:t>
            </a:r>
            <a:r>
              <a:rPr/>
              <a:t> </a:t>
            </a:r>
            <a:r>
              <a:rPr/>
              <a:t>be</a:t>
            </a:r>
            <a:r>
              <a:rPr/>
              <a:t> </a:t>
            </a:r>
            <a:r>
              <a:rPr/>
              <a:t>sources</a:t>
            </a:r>
            <a:r>
              <a:rPr/>
              <a:t> </a:t>
            </a:r>
            <a:r>
              <a:rPr/>
              <a:t>of</a:t>
            </a:r>
            <a:r>
              <a:rPr/>
              <a:t> </a:t>
            </a:r>
            <a:r>
              <a:rPr/>
              <a:t>error</a:t>
            </a:r>
            <a:r>
              <a:rPr/>
              <a:t> </a:t>
            </a:r>
            <a:r>
              <a:rPr/>
              <a:t>that</a:t>
            </a:r>
            <a:r>
              <a:rPr/>
              <a:t> </a:t>
            </a:r>
            <a:r>
              <a:rPr/>
              <a:t>lead</a:t>
            </a:r>
            <a:r>
              <a:rPr/>
              <a:t> </a:t>
            </a:r>
            <a:r>
              <a:rPr/>
              <a:t>to</a:t>
            </a:r>
            <a:r>
              <a:rPr/>
              <a:t> </a:t>
            </a:r>
            <a:r>
              <a:rPr/>
              <a:t>failure</a:t>
            </a:r>
            <a:r>
              <a:rPr/>
              <a:t> </a:t>
            </a:r>
            <a:r>
              <a:rPr/>
              <a:t>to</a:t>
            </a:r>
            <a:r>
              <a:rPr/>
              <a:t> </a:t>
            </a:r>
            <a:r>
              <a:rPr/>
              <a:t>reject</a:t>
            </a:r>
            <a:r>
              <a:rPr/>
              <a:t> </a:t>
            </a:r>
            <a:r>
              <a:rPr/>
              <a:t>the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96</a:t>
            </a:fld>
            <a:endParaRPr lang="en-US"/>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Directional</a:t>
            </a:r>
            <a:r>
              <a:rPr/>
              <a:t> </a:t>
            </a:r>
            <a:r>
              <a:rPr/>
              <a:t>is</a:t>
            </a:r>
            <a:r>
              <a:rPr/>
              <a:t> </a:t>
            </a:r>
            <a:r>
              <a:rPr/>
              <a:t>more</a:t>
            </a:r>
            <a:r>
              <a:rPr/>
              <a:t> </a:t>
            </a:r>
            <a:r>
              <a:rPr/>
              <a:t>likely</a:t>
            </a:r>
            <a:r>
              <a:rPr/>
              <a:t> </a:t>
            </a:r>
            <a:r>
              <a:rPr/>
              <a:t>when</a:t>
            </a:r>
            <a:r>
              <a:rPr/>
              <a:t> </a:t>
            </a:r>
            <a:r>
              <a:rPr/>
              <a:t>comparing</a:t>
            </a:r>
            <a:r>
              <a:rPr/>
              <a:t> </a:t>
            </a:r>
            <a:r>
              <a:rPr/>
              <a:t>a</a:t>
            </a:r>
            <a:r>
              <a:rPr/>
              <a:t> </a:t>
            </a:r>
            <a:r>
              <a:rPr/>
              <a:t>treatment</a:t>
            </a:r>
            <a:r>
              <a:rPr/>
              <a:t> </a:t>
            </a:r>
            <a:r>
              <a:rPr/>
              <a:t>to</a:t>
            </a:r>
            <a:r>
              <a:rPr/>
              <a:t> </a:t>
            </a:r>
            <a:r>
              <a:rPr/>
              <a:t>a</a:t>
            </a:r>
            <a:r>
              <a:rPr/>
              <a:t> </a:t>
            </a:r>
            <a:r>
              <a:rPr/>
              <a:t>control</a:t>
            </a:r>
            <a:r>
              <a:rPr/>
              <a:t> </a:t>
            </a:r>
            <a:r>
              <a:rPr/>
              <a:t>[[placebo]].</a:t>
            </a:r>
            <a:r>
              <a:rPr/>
              <a:t> </a:t>
            </a:r>
            <a:r>
              <a:rPr/>
              <a:t>When</a:t>
            </a:r>
            <a:r>
              <a:rPr/>
              <a:t> </a:t>
            </a:r>
            <a:r>
              <a:rPr/>
              <a:t>comparing</a:t>
            </a:r>
            <a:r>
              <a:rPr/>
              <a:t> </a:t>
            </a:r>
            <a:r>
              <a:rPr/>
              <a:t>two</a:t>
            </a:r>
            <a:r>
              <a:rPr/>
              <a:t> </a:t>
            </a:r>
            <a:r>
              <a:rPr/>
              <a:t>different</a:t>
            </a:r>
            <a:r>
              <a:rPr/>
              <a:t> </a:t>
            </a:r>
            <a:r>
              <a:rPr/>
              <a:t>treatments,</a:t>
            </a:r>
            <a:r>
              <a:rPr/>
              <a:t> </a:t>
            </a:r>
            <a:r>
              <a:rPr/>
              <a:t>you</a:t>
            </a:r>
            <a:r>
              <a:rPr/>
              <a:t> </a:t>
            </a:r>
            <a:r>
              <a:rPr/>
              <a:t>would</a:t>
            </a:r>
            <a:r>
              <a:rPr/>
              <a:t> </a:t>
            </a:r>
            <a:r>
              <a:rPr/>
              <a:t>have</a:t>
            </a:r>
            <a:r>
              <a:rPr/>
              <a:t> </a:t>
            </a:r>
            <a:r>
              <a:rPr/>
              <a:t>to</a:t>
            </a:r>
            <a:r>
              <a:rPr/>
              <a:t> </a:t>
            </a:r>
            <a:r>
              <a:rPr/>
              <a:t>use</a:t>
            </a:r>
            <a:r>
              <a:rPr/>
              <a:t> </a:t>
            </a:r>
            <a:r>
              <a:rPr/>
              <a:t>a</a:t>
            </a:r>
            <a:r>
              <a:rPr/>
              <a:t> </a:t>
            </a:r>
            <a:r>
              <a:rPr/>
              <a:t>non-directional</a:t>
            </a:r>
            <a:r>
              <a:rPr/>
              <a:t> </a:t>
            </a:r>
            <a:r>
              <a:rPr/>
              <a:t>hypothesis.</a:t>
            </a:r>
          </a:p>
          <a:p>
            <a:pPr lvl="0" marL="0" indent="0">
              <a:buNone/>
            </a:pPr>
          </a:p>
          <a:p>
            <a:pPr lvl="0" marL="0" indent="0">
              <a:buNone/>
            </a:pPr>
            <a:r>
              <a:rPr/>
              <a:t>Is</a:t>
            </a:r>
            <a:r>
              <a:rPr/>
              <a:t> </a:t>
            </a:r>
            <a:r>
              <a:rPr/>
              <a:t>there</a:t>
            </a:r>
            <a:r>
              <a:rPr/>
              <a:t> </a:t>
            </a:r>
            <a:r>
              <a:rPr/>
              <a:t>existing</a:t>
            </a:r>
            <a:r>
              <a:rPr/>
              <a:t> </a:t>
            </a:r>
            <a:r>
              <a:rPr/>
              <a:t>evidence</a:t>
            </a:r>
            <a:r>
              <a:rPr/>
              <a:t> </a:t>
            </a:r>
            <a:r>
              <a:rPr/>
              <a:t>to</a:t>
            </a:r>
            <a:r>
              <a:rPr/>
              <a:t> </a:t>
            </a:r>
            <a:r>
              <a:rPr/>
              <a:t>support</a:t>
            </a:r>
            <a:r>
              <a:rPr/>
              <a:t> </a:t>
            </a:r>
            <a:r>
              <a:rPr/>
              <a:t>a</a:t>
            </a:r>
            <a:r>
              <a:rPr/>
              <a:t> </a:t>
            </a:r>
            <a:r>
              <a:rPr/>
              <a:t>directional</a:t>
            </a:r>
            <a:r>
              <a:rPr/>
              <a:t> </a:t>
            </a:r>
            <a:r>
              <a:rPr/>
              <a:t>hypothesis.</a:t>
            </a:r>
          </a:p>
          <a:p>
            <a:pPr lvl="0" marL="0" indent="0">
              <a:buNone/>
            </a:pPr>
          </a:p>
          <a:p>
            <a:pPr lvl="0" marL="0" indent="0">
              <a:buNone/>
            </a:pPr>
            <a:r>
              <a:rPr/>
              <a:t>If</a:t>
            </a:r>
            <a:r>
              <a:rPr/>
              <a:t> </a:t>
            </a:r>
            <a:r>
              <a:rPr/>
              <a:t>you</a:t>
            </a:r>
            <a:r>
              <a:rPr/>
              <a:t> </a:t>
            </a:r>
            <a:r>
              <a:rPr/>
              <a:t>use</a:t>
            </a:r>
            <a:r>
              <a:rPr/>
              <a:t> </a:t>
            </a:r>
            <a:r>
              <a:rPr/>
              <a:t>a</a:t>
            </a:r>
            <a:r>
              <a:rPr/>
              <a:t> </a:t>
            </a:r>
            <a:r>
              <a:rPr/>
              <a:t>directional</a:t>
            </a:r>
            <a:r>
              <a:rPr/>
              <a:t> </a:t>
            </a:r>
            <a:r>
              <a:rPr/>
              <a:t>hypothesis,</a:t>
            </a:r>
            <a:r>
              <a:rPr/>
              <a:t> </a:t>
            </a:r>
            <a:r>
              <a:rPr/>
              <a:t>and</a:t>
            </a:r>
            <a:r>
              <a:rPr/>
              <a:t> </a:t>
            </a:r>
            <a:r>
              <a:rPr/>
              <a:t>you</a:t>
            </a:r>
            <a:r>
              <a:rPr/>
              <a:t> </a:t>
            </a:r>
            <a:r>
              <a:rPr/>
              <a:t>get</a:t>
            </a:r>
            <a:r>
              <a:rPr/>
              <a:t> </a:t>
            </a:r>
            <a:r>
              <a:rPr/>
              <a:t>an</a:t>
            </a:r>
            <a:r>
              <a:rPr/>
              <a:t> </a:t>
            </a:r>
            <a:r>
              <a:rPr/>
              <a:t>extreme</a:t>
            </a:r>
            <a:r>
              <a:rPr/>
              <a:t> </a:t>
            </a:r>
            <a:r>
              <a:rPr/>
              <a:t>result</a:t>
            </a:r>
            <a:r>
              <a:rPr/>
              <a:t> </a:t>
            </a:r>
            <a:r>
              <a:rPr/>
              <a:t>in</a:t>
            </a:r>
            <a:r>
              <a:rPr/>
              <a:t> </a:t>
            </a:r>
            <a:r>
              <a:rPr/>
              <a:t>the</a:t>
            </a:r>
            <a:r>
              <a:rPr/>
              <a:t> </a:t>
            </a:r>
            <a:r>
              <a:rPr/>
              <a:t>opposite</a:t>
            </a:r>
            <a:r>
              <a:rPr/>
              <a:t> </a:t>
            </a:r>
            <a:r>
              <a:rPr/>
              <a:t>direction,</a:t>
            </a:r>
            <a:r>
              <a:rPr/>
              <a:t> </a:t>
            </a:r>
            <a:r>
              <a:rPr/>
              <a:t>you</a:t>
            </a:r>
            <a:r>
              <a:rPr/>
              <a:t> </a:t>
            </a:r>
            <a:r>
              <a:rPr/>
              <a:t>can’t</a:t>
            </a:r>
            <a:r>
              <a:rPr/>
              <a:t> </a:t>
            </a:r>
            <a:r>
              <a:rPr/>
              <a:t>claim</a:t>
            </a:r>
            <a:r>
              <a:rPr/>
              <a:t> </a:t>
            </a:r>
            <a:r>
              <a:rPr/>
              <a:t>statistical</a:t>
            </a:r>
            <a:r>
              <a:rPr/>
              <a:t> </a:t>
            </a:r>
            <a:r>
              <a:rPr/>
              <a:t>significance.</a:t>
            </a:r>
          </a:p>
          <a:p>
            <a:pPr lvl="0" marL="0" indent="0">
              <a:buNone/>
            </a:pPr>
          </a:p>
          <a:p>
            <a:pPr lvl="0" marL="0" indent="0">
              <a:buNone/>
            </a:pPr>
            <a:r>
              <a:rPr/>
              <a:t>Some</a:t>
            </a:r>
            <a:r>
              <a:rPr/>
              <a:t> </a:t>
            </a:r>
            <a:r>
              <a:rPr/>
              <a:t>people</a:t>
            </a:r>
            <a:r>
              <a:rPr/>
              <a:t> </a:t>
            </a:r>
            <a:r>
              <a:rPr/>
              <a:t>think</a:t>
            </a:r>
            <a:r>
              <a:rPr/>
              <a:t> </a:t>
            </a:r>
            <a:r>
              <a:rPr/>
              <a:t>that</a:t>
            </a:r>
            <a:r>
              <a:rPr/>
              <a:t> </a:t>
            </a:r>
            <a:r>
              <a:rPr/>
              <a:t>directional</a:t>
            </a:r>
            <a:r>
              <a:rPr/>
              <a:t> </a:t>
            </a:r>
            <a:r>
              <a:rPr/>
              <a:t>hypotheses</a:t>
            </a:r>
            <a:r>
              <a:rPr/>
              <a:t> </a:t>
            </a:r>
            <a:r>
              <a:rPr/>
              <a:t>are</a:t>
            </a:r>
            <a:r>
              <a:rPr/>
              <a:t> </a:t>
            </a:r>
            <a:r>
              <a:rPr/>
              <a:t>“</a:t>
            </a:r>
            <a:r>
              <a:rPr/>
              <a:t>cheating</a:t>
            </a:r>
            <a:r>
              <a:rPr/>
              <a: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97</a:t>
            </a:fld>
            <a:endParaRPr lang="en-US"/>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a:t>
            </a:r>
            <a:r>
              <a:rPr/>
              <a:t> </a:t>
            </a:r>
            <a:r>
              <a:rPr/>
              <a:t>how</a:t>
            </a:r>
            <a:r>
              <a:rPr/>
              <a:t> </a:t>
            </a:r>
            <a:r>
              <a:rPr/>
              <a:t>well</a:t>
            </a:r>
            <a:r>
              <a:rPr/>
              <a:t> </a:t>
            </a:r>
            <a:r>
              <a:rPr/>
              <a:t>does</a:t>
            </a:r>
            <a:r>
              <a:rPr/>
              <a:t> </a:t>
            </a:r>
            <a:r>
              <a:rPr/>
              <a:t>your</a:t>
            </a:r>
            <a:r>
              <a:rPr/>
              <a:t> </a:t>
            </a:r>
            <a:r>
              <a:rPr/>
              <a:t>sample</a:t>
            </a:r>
            <a:r>
              <a:rPr/>
              <a:t> </a:t>
            </a:r>
            <a:r>
              <a:rPr/>
              <a:t>reflect</a:t>
            </a:r>
            <a:r>
              <a:rPr/>
              <a:t> </a:t>
            </a:r>
            <a:r>
              <a:rPr/>
              <a:t>the</a:t>
            </a:r>
            <a:r>
              <a:rPr/>
              <a:t> </a:t>
            </a:r>
            <a:r>
              <a:rPr/>
              <a:t>population?</a:t>
            </a:r>
          </a:p>
        </p:txBody>
      </p:sp>
      <p:sp>
        <p:nvSpPr>
          <p:cNvPr id="4" name="Slide Number Placeholder 3"/>
          <p:cNvSpPr>
            <a:spLocks noGrp="1"/>
          </p:cNvSpPr>
          <p:nvPr>
            <p:ph type="sldNum" sz="quarter" idx="10"/>
          </p:nvPr>
        </p:nvSpPr>
        <p:spPr/>
        <p:txBody>
          <a:bodyPr/>
          <a:lstStyle/>
          <a:p>
            <a:fld id="{18BDFEC3-8487-43E8-A154-7C12CBC1FFF2}" type="slidenum">
              <a:rPr lang="en-US"/>
              <a:t>98</a:t>
            </a:fld>
            <a:endParaRPr lang="en-US"/>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Example</a:t>
            </a:r>
          </a:p>
          <a:p>
            <a:pPr lvl="0" marL="0" indent="0">
              <a:buNone/>
            </a:pPr>
          </a:p>
          <a:p>
            <a:pPr lvl="0" marL="0" indent="0">
              <a:buNone/>
            </a:pPr>
            <a:r>
              <a:rPr/>
              <a:t>Figure</a:t>
            </a:r>
            <a:r>
              <a:rPr/>
              <a:t> </a:t>
            </a:r>
            <a:r>
              <a:rPr/>
              <a:t>16.1</a:t>
            </a:r>
            <a:r>
              <a:rPr/>
              <a:t> </a:t>
            </a:r>
            <a:r>
              <a:rPr/>
              <a:t>from</a:t>
            </a:r>
            <a:r>
              <a:rPr/>
              <a:t> </a:t>
            </a:r>
            <a:r>
              <a:rPr/>
              <a:t>your</a:t>
            </a:r>
            <a:r>
              <a:rPr/>
              <a:t> </a:t>
            </a:r>
            <a:r>
              <a:rPr/>
              <a:t>book.</a:t>
            </a:r>
          </a:p>
          <a:p>
            <a:pPr lvl="0" marL="0" indent="0">
              <a:buNone/>
            </a:pPr>
          </a:p>
          <a:p>
            <a:pPr lvl="0" marL="0" indent="0">
              <a:buNone/>
            </a:pPr>
            <a:r>
              <a:rPr/>
              <a:t>Flow</a:t>
            </a:r>
            <a:r>
              <a:rPr/>
              <a:t> </a:t>
            </a:r>
            <a:r>
              <a:rPr/>
              <a:t>chart</a:t>
            </a:r>
            <a:r>
              <a:rPr/>
              <a:t> </a:t>
            </a:r>
            <a:r>
              <a:rPr/>
              <a:t>of</a:t>
            </a:r>
            <a:r>
              <a:rPr/>
              <a:t> </a:t>
            </a:r>
            <a:r>
              <a:rPr/>
              <a:t>selecting</a:t>
            </a:r>
            <a:r>
              <a:rPr/>
              <a:t> </a:t>
            </a:r>
            <a:r>
              <a:rPr/>
              <a:t>from</a:t>
            </a:r>
            <a:r>
              <a:rPr/>
              <a:t> </a:t>
            </a:r>
            <a:r>
              <a:rPr/>
              <a:t>a</a:t>
            </a:r>
            <a:r>
              <a:rPr/>
              <a:t> </a:t>
            </a:r>
            <a:r>
              <a:rPr/>
              <a:t>population,</a:t>
            </a:r>
            <a:r>
              <a:rPr/>
              <a:t> </a:t>
            </a:r>
            <a:r>
              <a:rPr/>
              <a:t>randomizing</a:t>
            </a:r>
            <a:r>
              <a:rPr/>
              <a:t> </a:t>
            </a:r>
            <a:r>
              <a:rPr/>
              <a:t>to</a:t>
            </a:r>
            <a:r>
              <a:rPr/>
              <a:t> </a:t>
            </a:r>
            <a:r>
              <a:rPr/>
              <a:t>two</a:t>
            </a:r>
            <a:r>
              <a:rPr/>
              <a:t> </a:t>
            </a:r>
            <a:r>
              <a:rPr/>
              <a:t>groups,</a:t>
            </a:r>
            <a:r>
              <a:rPr/>
              <a:t> </a:t>
            </a:r>
            <a:r>
              <a:rPr/>
              <a:t>and</a:t>
            </a:r>
            <a:r>
              <a:rPr/>
              <a:t> </a:t>
            </a:r>
            <a:r>
              <a:rPr/>
              <a:t>then</a:t>
            </a:r>
            <a:r>
              <a:rPr/>
              <a:t> </a:t>
            </a:r>
            <a:r>
              <a:rPr/>
              <a:t>comparing</a:t>
            </a:r>
            <a:r>
              <a:rPr/>
              <a:t> </a:t>
            </a:r>
            <a:r>
              <a:rPr/>
              <a:t>the</a:t>
            </a:r>
            <a:r>
              <a:rPr/>
              <a:t> </a:t>
            </a:r>
            <a:r>
              <a:rPr/>
              <a:t>results</a:t>
            </a:r>
            <a:r>
              <a:rPr/>
              <a:t> </a:t>
            </a:r>
            <a:r>
              <a:rPr/>
              <a:t>in</a:t>
            </a:r>
            <a:r>
              <a:rPr/>
              <a:t> </a:t>
            </a:r>
            <a:r>
              <a:rPr/>
              <a:t>each</a:t>
            </a:r>
            <a:r>
              <a:rPr/>
              <a:t> </a:t>
            </a:r>
            <a:r>
              <a:rPr/>
              <a:t>group,</a:t>
            </a:r>
            <a:r>
              <a:rPr/>
              <a:t> </a:t>
            </a:r>
            <a:r>
              <a:rPr/>
              <a:t>and</a:t>
            </a:r>
            <a:r>
              <a:rPr/>
              <a:t> </a:t>
            </a:r>
            <a:r>
              <a:rPr/>
              <a:t>choosing</a:t>
            </a:r>
            <a:r>
              <a:rPr/>
              <a:t> </a:t>
            </a:r>
            <a:r>
              <a:rPr/>
              <a:t>between</a:t>
            </a:r>
            <a:r>
              <a:rPr/>
              <a:t> </a:t>
            </a:r>
            <a:r>
              <a:rPr/>
              <a:t>two</a:t>
            </a:r>
            <a:r>
              <a:rPr/>
              <a:t> </a:t>
            </a:r>
            <a:r>
              <a:rPr/>
              <a:t>hypotheses.</a:t>
            </a:r>
          </a:p>
        </p:txBody>
      </p:sp>
      <p:sp>
        <p:nvSpPr>
          <p:cNvPr id="4" name="Slide Number Placeholder 3"/>
          <p:cNvSpPr>
            <a:spLocks noGrp="1"/>
          </p:cNvSpPr>
          <p:nvPr>
            <p:ph type="sldNum" sz="quarter" idx="10"/>
          </p:nvPr>
        </p:nvSpPr>
        <p:spPr/>
        <p:txBody>
          <a:bodyPr/>
          <a:lstStyle/>
          <a:p>
            <a:fld id="{18BDFEC3-8487-43E8-A154-7C12CBC1FFF2}" type="slidenum">
              <a:rPr lang="en-US"/>
              <a:t>99</a:t>
            </a:fld>
            <a:endParaRPr lang="en-US"/>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re-iteration</a:t>
            </a:r>
            <a:r>
              <a:rPr/>
              <a:t> </a:t>
            </a:r>
            <a:r>
              <a:rPr/>
              <a:t>of</a:t>
            </a:r>
            <a:r>
              <a:rPr/>
              <a:t> </a:t>
            </a:r>
            <a:r>
              <a:rPr/>
              <a:t>Figure</a:t>
            </a:r>
            <a:r>
              <a:rPr/>
              <a:t> </a:t>
            </a:r>
            <a:r>
              <a:rPr/>
              <a:t>16.1]]</a:t>
            </a:r>
          </a:p>
          <a:p>
            <a:pPr lvl="0" marL="0" indent="0">
              <a:buNone/>
            </a:pPr>
          </a:p>
          <a:p>
            <a:pPr lvl="0" marL="0" indent="0">
              <a:buNone/>
            </a:pPr>
            <a:r>
              <a:rPr/>
              <a:t>From</a:t>
            </a:r>
            <a:r>
              <a:rPr/>
              <a:t> </a:t>
            </a:r>
            <a:r>
              <a:rPr/>
              <a:t>your</a:t>
            </a:r>
            <a:r>
              <a:rPr/>
              <a:t> </a:t>
            </a:r>
            <a:r>
              <a:rPr/>
              <a:t>basic</a:t>
            </a:r>
            <a:r>
              <a:rPr/>
              <a:t> </a:t>
            </a:r>
            <a:r>
              <a:rPr/>
              <a:t>Statistics</a:t>
            </a:r>
            <a:r>
              <a:rPr/>
              <a:t> </a:t>
            </a:r>
            <a:r>
              <a:rPr/>
              <a:t>class,</a:t>
            </a:r>
            <a:r>
              <a:rPr/>
              <a:t> </a:t>
            </a:r>
            <a:r>
              <a:rPr/>
              <a:t>you</a:t>
            </a:r>
            <a:r>
              <a:rPr/>
              <a:t> </a:t>
            </a:r>
            <a:r>
              <a:rPr/>
              <a:t>may</a:t>
            </a:r>
            <a:r>
              <a:rPr/>
              <a:t> </a:t>
            </a:r>
            <a:r>
              <a:rPr/>
              <a:t>recognize</a:t>
            </a:r>
            <a:r>
              <a:rPr/>
              <a:t> </a:t>
            </a:r>
            <a:r>
              <a:rPr/>
              <a:t>that</a:t>
            </a:r>
            <a:r>
              <a:rPr/>
              <a:t> </a:t>
            </a:r>
            <a:r>
              <a:rPr/>
              <a:t>this</a:t>
            </a:r>
            <a:r>
              <a:rPr/>
              <a:t> </a:t>
            </a:r>
            <a:r>
              <a:rPr/>
              <a:t>setting</a:t>
            </a:r>
            <a:r>
              <a:rPr/>
              <a:t> </a:t>
            </a:r>
            <a:r>
              <a:rPr/>
              <a:t>would</a:t>
            </a:r>
            <a:r>
              <a:rPr/>
              <a:t> </a:t>
            </a:r>
            <a:r>
              <a:rPr/>
              <a:t>require</a:t>
            </a:r>
            <a:r>
              <a:rPr/>
              <a:t> </a:t>
            </a:r>
            <a:r>
              <a:rPr/>
              <a:t>a</a:t>
            </a:r>
            <a:r>
              <a:rPr/>
              <a:t> </a:t>
            </a:r>
            <a:r>
              <a:rPr/>
              <a:t>two-sample</a:t>
            </a:r>
            <a:r>
              <a:rPr/>
              <a:t> </a:t>
            </a:r>
            <a:r>
              <a:rPr/>
              <a:t>t-test.</a:t>
            </a:r>
          </a:p>
          <a:p>
            <a:pPr lvl="0" marL="0" indent="0">
              <a:buNone/>
            </a:pPr>
          </a:p>
          <a:p>
            <a:pPr lvl="0" marL="0" indent="0">
              <a:buNone/>
            </a:pPr>
            <a:r>
              <a:rPr/>
              <a:t>[[Knowing</a:t>
            </a:r>
            <a:r>
              <a:rPr/>
              <a:t> </a:t>
            </a:r>
            <a:r>
              <a:rPr/>
              <a:t>which</a:t>
            </a:r>
            <a:r>
              <a:rPr/>
              <a:t> </a:t>
            </a:r>
            <a:r>
              <a:rPr/>
              <a:t>statistic</a:t>
            </a:r>
            <a:r>
              <a:rPr/>
              <a:t> </a:t>
            </a:r>
            <a:r>
              <a:rPr/>
              <a:t>to</a:t>
            </a:r>
            <a:r>
              <a:rPr/>
              <a:t> </a:t>
            </a:r>
            <a:r>
              <a:rPr/>
              <a:t>use</a:t>
            </a:r>
            <a:r>
              <a:rPr/>
              <a:t> </a:t>
            </a:r>
            <a:r>
              <a:rPr/>
              <a:t>in</a:t>
            </a:r>
            <a:r>
              <a:rPr/>
              <a:t> </a:t>
            </a:r>
            <a:r>
              <a:rPr/>
              <a:t>what</a:t>
            </a:r>
            <a:r>
              <a:rPr/>
              <a:t> </a:t>
            </a:r>
            <a:r>
              <a:rPr/>
              <a:t>setting</a:t>
            </a:r>
            <a:r>
              <a:rPr/>
              <a:t> </a:t>
            </a:r>
            <a:r>
              <a:rPr/>
              <a:t>is</a:t>
            </a:r>
            <a:r>
              <a:rPr/>
              <a:t> </a:t>
            </a:r>
            <a:r>
              <a:rPr/>
              <a:t>one</a:t>
            </a:r>
            <a:r>
              <a:rPr/>
              <a:t> </a:t>
            </a:r>
            <a:r>
              <a:rPr/>
              <a:t>of</a:t>
            </a:r>
            <a:r>
              <a:rPr/>
              <a:t> </a:t>
            </a:r>
            <a:r>
              <a:rPr/>
              <a:t>the</a:t>
            </a:r>
            <a:r>
              <a:rPr/>
              <a:t> </a:t>
            </a:r>
            <a:r>
              <a:rPr/>
              <a:t>most</a:t>
            </a:r>
            <a:r>
              <a:rPr/>
              <a:t> </a:t>
            </a:r>
            <a:r>
              <a:rPr/>
              <a:t>difficult</a:t>
            </a:r>
            <a:r>
              <a:rPr/>
              <a:t> </a:t>
            </a:r>
            <a:r>
              <a:rPr/>
              <a:t>tasks</a:t>
            </a:r>
            <a:r>
              <a:rPr/>
              <a:t> </a:t>
            </a:r>
            <a:r>
              <a:rPr/>
              <a:t>that</a:t>
            </a:r>
            <a:r>
              <a:rPr/>
              <a:t> </a:t>
            </a:r>
            <a:r>
              <a:rPr/>
              <a:t>you</a:t>
            </a:r>
            <a:r>
              <a:rPr/>
              <a:t> </a:t>
            </a:r>
            <a:r>
              <a:rPr/>
              <a:t>will</a:t>
            </a:r>
            <a:r>
              <a:rPr/>
              <a:t> </a:t>
            </a:r>
            <a:r>
              <a:rPr/>
              <a:t>encounter.]]</a:t>
            </a:r>
          </a:p>
        </p:txBody>
      </p:sp>
      <p:sp>
        <p:nvSpPr>
          <p:cNvPr id="4" name="Slide Number Placeholder 3"/>
          <p:cNvSpPr>
            <a:spLocks noGrp="1"/>
          </p:cNvSpPr>
          <p:nvPr>
            <p:ph type="sldNum" sz="quarter" idx="10"/>
          </p:nvPr>
        </p:nvSpPr>
        <p:spPr/>
        <p:txBody>
          <a:bodyPr/>
          <a:lstStyle/>
          <a:p>
            <a:fld id="{18BDFEC3-8487-43E8-A154-7C12CBC1FFF2}" type="slidenum">
              <a:rPr lang="en-US"/>
              <a:t>100</a:t>
            </a:fld>
            <a:endParaRPr lang="en-US"/>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a</a:t>
            </a:r>
            <a:r>
              <a:rPr/>
              <a:t> </a:t>
            </a:r>
            <a:r>
              <a:rPr/>
              <a:t>particular</a:t>
            </a:r>
            <a:r>
              <a:rPr/>
              <a:t> </a:t>
            </a:r>
            <a:r>
              <a:rPr/>
              <a:t>sample</a:t>
            </a:r>
            <a:r>
              <a:rPr/>
              <a:t> </a:t>
            </a:r>
            <a:r>
              <a:rPr/>
              <a:t>result</a:t>
            </a:r>
            <a:r>
              <a:rPr/>
              <a:t> </a:t>
            </a:r>
            <a:r>
              <a:rPr/>
              <a:t>is</a:t>
            </a:r>
            <a:r>
              <a:rPr/>
              <a:t> </a:t>
            </a:r>
            <a:r>
              <a:rPr/>
              <a:t>unlikely</a:t>
            </a:r>
            <a:r>
              <a:rPr/>
              <a:t> </a:t>
            </a:r>
            <a:r>
              <a:rPr/>
              <a:t>under</a:t>
            </a:r>
            <a:r>
              <a:rPr/>
              <a:t> </a:t>
            </a:r>
            <a:r>
              <a:rPr/>
              <a:t>the</a:t>
            </a:r>
            <a:r>
              <a:rPr/>
              <a:t> </a:t>
            </a:r>
            <a:r>
              <a:rPr/>
              <a:t>null</a:t>
            </a:r>
            <a:r>
              <a:rPr/>
              <a:t> </a:t>
            </a:r>
            <a:r>
              <a:rPr/>
              <a:t>hypothesis,</a:t>
            </a:r>
            <a:r>
              <a:rPr/>
              <a:t> </a:t>
            </a:r>
            <a:r>
              <a:rPr/>
              <a:t>this</a:t>
            </a:r>
            <a:r>
              <a:rPr/>
              <a:t> </a:t>
            </a:r>
            <a:r>
              <a:rPr/>
              <a:t>causes</a:t>
            </a:r>
            <a:r>
              <a:rPr/>
              <a:t> </a:t>
            </a:r>
            <a:r>
              <a:rPr/>
              <a:t>you</a:t>
            </a:r>
            <a:r>
              <a:rPr/>
              <a:t> </a:t>
            </a:r>
            <a:r>
              <a:rPr/>
              <a:t>to</a:t>
            </a:r>
            <a:r>
              <a:rPr/>
              <a:t> </a:t>
            </a:r>
            <a:r>
              <a:rPr/>
              <a:t>question</a:t>
            </a:r>
            <a:r>
              <a:rPr/>
              <a:t> </a:t>
            </a:r>
            <a:r>
              <a:rPr/>
              <a:t>the</a:t>
            </a:r>
            <a:r>
              <a:rPr/>
              <a:t> </a:t>
            </a:r>
            <a:r>
              <a:rPr/>
              <a:t>null</a:t>
            </a:r>
            <a:r>
              <a:rPr/>
              <a:t> </a:t>
            </a:r>
            <a:r>
              <a:rPr/>
              <a:t>hypothesis.]]</a:t>
            </a:r>
          </a:p>
          <a:p>
            <a:pPr lvl="0" marL="0" indent="0">
              <a:buNone/>
            </a:pPr>
          </a:p>
          <a:p>
            <a:pPr lvl="0" marL="0" indent="0">
              <a:buNone/>
            </a:pPr>
            <a:r>
              <a:rPr/>
              <a:t>Reasons</a:t>
            </a:r>
            <a:r>
              <a:rPr/>
              <a:t> </a:t>
            </a:r>
            <a:r>
              <a:rPr/>
              <a:t>why</a:t>
            </a:r>
            <a:r>
              <a:rPr/>
              <a:t> </a:t>
            </a:r>
            <a:r>
              <a:rPr/>
              <a:t>you</a:t>
            </a:r>
            <a:r>
              <a:rPr/>
              <a:t> </a:t>
            </a:r>
            <a:r>
              <a:rPr/>
              <a:t>failed</a:t>
            </a:r>
            <a:r>
              <a:rPr/>
              <a:t> </a:t>
            </a:r>
            <a:r>
              <a:rPr/>
              <a:t>to</a:t>
            </a:r>
            <a:r>
              <a:rPr/>
              <a:t> </a:t>
            </a:r>
            <a:r>
              <a:rPr/>
              <a:t>reject</a:t>
            </a:r>
            <a:r>
              <a:rPr/>
              <a:t> </a:t>
            </a:r>
            <a:r>
              <a:rPr/>
              <a:t>the</a:t>
            </a:r>
            <a:r>
              <a:rPr/>
              <a:t> </a:t>
            </a:r>
            <a:r>
              <a:rPr/>
              <a:t>null</a:t>
            </a:r>
            <a:r>
              <a:rPr/>
              <a:t> </a:t>
            </a:r>
            <a:r>
              <a:rPr/>
              <a:t>hypothesis.</a:t>
            </a:r>
            <a:r>
              <a:rPr/>
              <a:t> </a:t>
            </a:r>
            <a:r>
              <a:rPr/>
              <a:t>A</a:t>
            </a:r>
            <a:r>
              <a:rPr/>
              <a:t> </a:t>
            </a:r>
            <a:r>
              <a:rPr/>
              <a:t>poorly</a:t>
            </a:r>
            <a:r>
              <a:rPr/>
              <a:t> </a:t>
            </a:r>
            <a:r>
              <a:rPr/>
              <a:t>implemented</a:t>
            </a:r>
            <a:r>
              <a:rPr/>
              <a:t> </a:t>
            </a:r>
            <a:r>
              <a:rPr/>
              <a:t>intervention,</a:t>
            </a:r>
            <a:r>
              <a:rPr/>
              <a:t> </a:t>
            </a:r>
            <a:r>
              <a:rPr/>
              <a:t>failure</a:t>
            </a:r>
            <a:r>
              <a:rPr/>
              <a:t> </a:t>
            </a:r>
            <a:r>
              <a:rPr/>
              <a:t>to</a:t>
            </a:r>
            <a:r>
              <a:rPr/>
              <a:t> </a:t>
            </a:r>
            <a:r>
              <a:rPr/>
              <a:t>use</a:t>
            </a:r>
            <a:r>
              <a:rPr/>
              <a:t> </a:t>
            </a:r>
            <a:r>
              <a:rPr/>
              <a:t>valid</a:t>
            </a:r>
            <a:r>
              <a:rPr/>
              <a:t> </a:t>
            </a:r>
            <a:r>
              <a:rPr/>
              <a:t>and</a:t>
            </a:r>
            <a:r>
              <a:rPr/>
              <a:t> </a:t>
            </a:r>
            <a:r>
              <a:rPr/>
              <a:t>reliabile</a:t>
            </a:r>
            <a:r>
              <a:rPr/>
              <a:t> </a:t>
            </a:r>
            <a:r>
              <a:rPr/>
              <a:t>measures,</a:t>
            </a:r>
            <a:r>
              <a:rPr/>
              <a:t> </a:t>
            </a:r>
            <a:r>
              <a:rPr/>
              <a:t>quality</a:t>
            </a:r>
            <a:r>
              <a:rPr/>
              <a:t> </a:t>
            </a:r>
            <a:r>
              <a:rPr/>
              <a:t>problems</a:t>
            </a:r>
            <a:r>
              <a:rPr/>
              <a:t> </a:t>
            </a:r>
            <a:r>
              <a:rPr/>
              <a:t>during</a:t>
            </a:r>
            <a:r>
              <a:rPr/>
              <a:t> </a:t>
            </a:r>
            <a:r>
              <a:rPr/>
              <a:t>the</a:t>
            </a:r>
            <a:r>
              <a:rPr/>
              <a:t> </a:t>
            </a:r>
            <a:r>
              <a:rPr/>
              <a:t>study.</a:t>
            </a:r>
          </a:p>
          <a:p>
            <a:pPr lvl="0" marL="0" indent="0">
              <a:buNone/>
            </a:pPr>
          </a:p>
          <a:p>
            <a:pPr lvl="0" marL="0" indent="0">
              <a:buNone/>
            </a:pPr>
            <a:r>
              <a:rPr/>
              <a:t>Why</a:t>
            </a:r>
            <a:r>
              <a:rPr/>
              <a:t> </a:t>
            </a:r>
            <a:r>
              <a:rPr/>
              <a:t>never</a:t>
            </a:r>
            <a:r>
              <a:rPr/>
              <a:t> </a:t>
            </a:r>
            <a:r>
              <a:rPr/>
              <a:t>say</a:t>
            </a:r>
            <a:r>
              <a:rPr/>
              <a:t> </a:t>
            </a:r>
            <a:r>
              <a:rPr/>
              <a:t>that</a:t>
            </a:r>
            <a:r>
              <a:rPr/>
              <a:t> </a:t>
            </a:r>
            <a:r>
              <a:rPr/>
              <a:t>we</a:t>
            </a:r>
            <a:r>
              <a:rPr/>
              <a:t> </a:t>
            </a:r>
            <a:r>
              <a:rPr/>
              <a:t>accept</a:t>
            </a:r>
            <a:r>
              <a:rPr/>
              <a:t> </a:t>
            </a:r>
            <a:r>
              <a:rPr/>
              <a:t>the</a:t>
            </a:r>
            <a:r>
              <a:rPr/>
              <a:t> </a:t>
            </a:r>
            <a:r>
              <a:rPr/>
              <a:t>null.</a:t>
            </a:r>
          </a:p>
        </p:txBody>
      </p:sp>
      <p:sp>
        <p:nvSpPr>
          <p:cNvPr id="4" name="Slide Number Placeholder 3"/>
          <p:cNvSpPr>
            <a:spLocks noGrp="1"/>
          </p:cNvSpPr>
          <p:nvPr>
            <p:ph type="sldNum" sz="quarter" idx="10"/>
          </p:nvPr>
        </p:nvSpPr>
        <p:spPr/>
        <p:txBody>
          <a:bodyPr/>
          <a:lstStyle/>
          <a:p>
            <a:fld id="{18BDFEC3-8487-43E8-A154-7C12CBC1FFF2}" type="slidenum">
              <a:rPr lang="en-US"/>
              <a:t>101</a:t>
            </a:fld>
            <a:endParaRPr lang="en-US"/>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table</a:t>
            </a:r>
            <a:r>
              <a:rPr/>
              <a:t> </a:t>
            </a:r>
            <a:r>
              <a:rPr/>
              <a:t>of</a:t>
            </a:r>
            <a:r>
              <a:rPr/>
              <a:t> </a:t>
            </a:r>
            <a:r>
              <a:rPr/>
              <a:t>possible</a:t>
            </a:r>
            <a:r>
              <a:rPr/>
              <a:t> </a:t>
            </a:r>
            <a:r>
              <a:rPr/>
              <a:t>outcomes</a:t>
            </a:r>
            <a:r>
              <a:rPr/>
              <a:t> </a:t>
            </a:r>
            <a:r>
              <a:rPr/>
              <a:t>H0</a:t>
            </a:r>
            <a:r>
              <a:rPr/>
              <a:t> </a:t>
            </a:r>
            <a:r>
              <a:rPr/>
              <a:t>true,</a:t>
            </a:r>
            <a:r>
              <a:rPr/>
              <a:t> </a:t>
            </a:r>
            <a:r>
              <a:rPr/>
              <a:t>H0</a:t>
            </a:r>
            <a:r>
              <a:rPr/>
              <a:t> </a:t>
            </a:r>
            <a:r>
              <a:rPr/>
              <a:t>false</a:t>
            </a:r>
            <a:r>
              <a:rPr/>
              <a:t> </a:t>
            </a:r>
            <a:r>
              <a:rPr/>
              <a:t>versus</a:t>
            </a:r>
            <a:r>
              <a:rPr/>
              <a:t> </a:t>
            </a:r>
            <a:r>
              <a:rPr/>
              <a:t>reject</a:t>
            </a:r>
            <a:r>
              <a:rPr/>
              <a:t> </a:t>
            </a:r>
            <a:r>
              <a:rPr/>
              <a:t>H0,</a:t>
            </a:r>
            <a:r>
              <a:rPr/>
              <a:t> </a:t>
            </a:r>
            <a:r>
              <a:rPr/>
              <a:t>accept</a:t>
            </a:r>
            <a:r>
              <a:rPr/>
              <a:t> </a:t>
            </a:r>
            <a:r>
              <a:rPr/>
              <a:t>H0.</a:t>
            </a:r>
          </a:p>
          <a:p>
            <a:pPr lvl="0" marL="0" indent="0">
              <a:buNone/>
            </a:pPr>
          </a:p>
          <a:p>
            <a:pPr lvl="0" marL="0" indent="0">
              <a:buNone/>
            </a:pPr>
            <a:r>
              <a:rPr/>
              <a:t>Define</a:t>
            </a:r>
            <a:r>
              <a:rPr/>
              <a:t> </a:t>
            </a:r>
            <a:r>
              <a:rPr/>
              <a:t>power</a:t>
            </a:r>
            <a:r>
              <a:rPr/>
              <a:t> </a:t>
            </a:r>
            <a:r>
              <a:rPr/>
              <a:t>as</a:t>
            </a:r>
            <a:r>
              <a:rPr/>
              <a:t> </a:t>
            </a:r>
            <a:r>
              <a:rPr/>
              <a:t>the</a:t>
            </a:r>
            <a:r>
              <a:rPr/>
              <a:t> </a:t>
            </a:r>
            <a:r>
              <a:rPr/>
              <a:t>probability</a:t>
            </a:r>
            <a:r>
              <a:rPr/>
              <a:t> </a:t>
            </a:r>
            <a:r>
              <a:rPr/>
              <a:t>of</a:t>
            </a:r>
            <a:r>
              <a:rPr/>
              <a:t> </a:t>
            </a:r>
            <a:r>
              <a:rPr/>
              <a:t>rejecting</a:t>
            </a:r>
            <a:r>
              <a:rPr/>
              <a:t> </a:t>
            </a:r>
            <a:r>
              <a:rPr/>
              <a:t>the</a:t>
            </a:r>
            <a:r>
              <a:rPr/>
              <a:t> </a:t>
            </a:r>
            <a:r>
              <a:rPr/>
              <a:t>null</a:t>
            </a:r>
            <a:r>
              <a:rPr/>
              <a:t> </a:t>
            </a:r>
            <a:r>
              <a:rPr/>
              <a:t>hypotheis</a:t>
            </a:r>
            <a:r>
              <a:rPr/>
              <a:t> </a:t>
            </a:r>
            <a:r>
              <a:rPr/>
              <a:t>when</a:t>
            </a:r>
            <a:r>
              <a:rPr/>
              <a:t> </a:t>
            </a:r>
            <a:r>
              <a:rPr/>
              <a:t>the</a:t>
            </a:r>
            <a:r>
              <a:rPr/>
              <a:t> </a:t>
            </a:r>
            <a:r>
              <a:rPr/>
              <a:t>alternative</a:t>
            </a:r>
            <a:r>
              <a:rPr/>
              <a:t> </a:t>
            </a:r>
            <a:r>
              <a:rPr/>
              <a:t>hypothesis</a:t>
            </a:r>
            <a:r>
              <a:rPr/>
              <a:t> </a:t>
            </a:r>
            <a:r>
              <a:rPr/>
              <a:t>is</a:t>
            </a:r>
            <a:r>
              <a:rPr/>
              <a:t> </a:t>
            </a:r>
            <a:r>
              <a:rPr/>
              <a:t>true.</a:t>
            </a:r>
            <a:r>
              <a:rPr/>
              <a:t> </a:t>
            </a:r>
            <a:r>
              <a:rPr/>
              <a:t>[[Since</a:t>
            </a:r>
            <a:r>
              <a:rPr/>
              <a:t> </a:t>
            </a:r>
            <a:r>
              <a:rPr/>
              <a:t>the</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102</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also</a:t>
            </a:r>
            <a:r>
              <a:rPr/>
              <a:t> </a:t>
            </a:r>
            <a:r>
              <a:rPr/>
              <a:t>cut</a:t>
            </a:r>
            <a:r>
              <a:rPr/>
              <a:t> </a:t>
            </a:r>
            <a:r>
              <a:rPr/>
              <a:t>and</a:t>
            </a:r>
            <a:r>
              <a:rPr/>
              <a:t> </a:t>
            </a:r>
            <a:r>
              <a:rPr/>
              <a:t>pasted</a:t>
            </a:r>
            <a:r>
              <a:rPr/>
              <a:t> </a:t>
            </a:r>
            <a:r>
              <a:rPr/>
              <a:t>some</a:t>
            </a:r>
            <a:r>
              <a:rPr/>
              <a:t> </a:t>
            </a:r>
            <a:r>
              <a:rPr/>
              <a:t>of</a:t>
            </a:r>
            <a:r>
              <a:rPr/>
              <a:t> </a:t>
            </a:r>
            <a:r>
              <a:rPr/>
              <a:t>the</a:t>
            </a:r>
            <a:r>
              <a:rPr/>
              <a:t> </a:t>
            </a:r>
            <a:r>
              <a:rPr/>
              <a:t>preliminary</a:t>
            </a:r>
            <a:r>
              <a:rPr/>
              <a:t> </a:t>
            </a:r>
            <a:r>
              <a:rPr/>
              <a:t>rows</a:t>
            </a:r>
            <a:r>
              <a:rPr/>
              <a:t> </a:t>
            </a:r>
            <a:r>
              <a:rPr/>
              <a:t>in</a:t>
            </a:r>
            <a:r>
              <a:rPr/>
              <a:t> </a:t>
            </a:r>
            <a:r>
              <a:rPr/>
              <a:t>the</a:t>
            </a:r>
            <a:r>
              <a:rPr/>
              <a:t> </a:t>
            </a:r>
            <a:r>
              <a:rPr/>
              <a:t>original</a:t>
            </a:r>
            <a:r>
              <a:rPr/>
              <a:t> </a:t>
            </a:r>
            <a:r>
              <a:rPr/>
              <a:t>spreadsheet</a:t>
            </a:r>
            <a:r>
              <a:rPr/>
              <a:t> </a:t>
            </a:r>
            <a:r>
              <a:rPr/>
              <a:t>and</a:t>
            </a:r>
            <a:r>
              <a:rPr/>
              <a:t> </a:t>
            </a:r>
            <a:r>
              <a:rPr/>
              <a:t>restructured</a:t>
            </a:r>
            <a:r>
              <a:rPr/>
              <a:t> </a:t>
            </a:r>
            <a:r>
              <a:rPr/>
              <a:t>things</a:t>
            </a:r>
            <a:r>
              <a:rPr/>
              <a:t> </a:t>
            </a:r>
            <a:r>
              <a:rPr/>
              <a:t>a</a:t>
            </a:r>
            <a:r>
              <a:rPr/>
              <a:t> </a:t>
            </a:r>
            <a:r>
              <a:rPr/>
              <a:t>bit</a:t>
            </a:r>
            <a:r>
              <a:rPr/>
              <a:t> </a:t>
            </a:r>
            <a:r>
              <a:rPr/>
              <a:t>to</a:t>
            </a:r>
            <a:r>
              <a:rPr/>
              <a:t> </a:t>
            </a:r>
            <a:r>
              <a:rPr/>
              <a:t>develop</a:t>
            </a:r>
            <a:r>
              <a:rPr/>
              <a:t> </a:t>
            </a:r>
            <a:r>
              <a:rPr/>
              <a:t>a</a:t>
            </a:r>
            <a:r>
              <a:rPr/>
              <a:t> </a:t>
            </a:r>
            <a:r>
              <a:rPr/>
              <a:t>data</a:t>
            </a:r>
            <a:r>
              <a:rPr/>
              <a:t> </a:t>
            </a:r>
            <a:r>
              <a:rPr/>
              <a:t>dictionary.</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Figure</a:t>
            </a:r>
            <a:r>
              <a:rPr/>
              <a:t> </a:t>
            </a:r>
            <a:r>
              <a:rPr/>
              <a:t>16.2</a:t>
            </a:r>
            <a:r>
              <a:rPr/>
              <a:t> </a:t>
            </a:r>
            <a:r>
              <a:rPr/>
              <a:t>provides</a:t>
            </a:r>
            <a:r>
              <a:rPr/>
              <a:t> </a:t>
            </a:r>
            <a:r>
              <a:rPr/>
              <a:t>a</a:t>
            </a:r>
            <a:r>
              <a:rPr/>
              <a:t> </a:t>
            </a:r>
            <a:r>
              <a:rPr/>
              <a:t>different</a:t>
            </a:r>
            <a:r>
              <a:rPr/>
              <a:t> </a:t>
            </a:r>
            <a:r>
              <a:rPr/>
              <a:t>way</a:t>
            </a:r>
            <a:r>
              <a:rPr/>
              <a:t> </a:t>
            </a:r>
            <a:r>
              <a:rPr/>
              <a:t>of</a:t>
            </a:r>
            <a:r>
              <a:rPr/>
              <a:t> </a:t>
            </a:r>
            <a:r>
              <a:rPr/>
              <a:t>displaying</a:t>
            </a:r>
            <a:r>
              <a:rPr/>
              <a:t> </a:t>
            </a:r>
            <a:r>
              <a:rPr/>
              <a:t>Type</a:t>
            </a:r>
            <a:r>
              <a:rPr/>
              <a:t> </a:t>
            </a:r>
            <a:r>
              <a:rPr/>
              <a:t>I</a:t>
            </a:r>
            <a:r>
              <a:rPr/>
              <a:t> </a:t>
            </a:r>
            <a:r>
              <a:rPr/>
              <a:t>and</a:t>
            </a:r>
            <a:r>
              <a:rPr/>
              <a:t> </a:t>
            </a:r>
            <a:r>
              <a:rPr/>
              <a:t>Type</a:t>
            </a:r>
            <a:r>
              <a:rPr/>
              <a:t> </a:t>
            </a:r>
            <a:r>
              <a:rPr/>
              <a:t>II</a:t>
            </a:r>
            <a:r>
              <a:rPr/>
              <a:t> </a:t>
            </a:r>
            <a:r>
              <a:rPr/>
              <a:t>errors</a:t>
            </a:r>
            <a:r>
              <a:rPr/>
              <a:t> </a:t>
            </a:r>
            <a:r>
              <a:rPr/>
              <a:t>in</a:t>
            </a:r>
            <a:r>
              <a:rPr/>
              <a:t> </a:t>
            </a:r>
            <a:r>
              <a:rPr/>
              <a:t>a</a:t>
            </a:r>
            <a:r>
              <a:rPr/>
              <a:t> </a:t>
            </a:r>
            <a:r>
              <a:rPr/>
              <a:t>two</a:t>
            </a:r>
            <a:r>
              <a:rPr/>
              <a:t> </a:t>
            </a:r>
            <a:r>
              <a:rPr/>
              <a:t>by</a:t>
            </a:r>
            <a:r>
              <a:rPr/>
              <a:t> </a:t>
            </a:r>
            <a:r>
              <a:rPr/>
              <a:t>two</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103</a:t>
            </a:fld>
            <a:endParaRPr lang="en-US"/>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Two</a:t>
            </a:r>
            <a:r>
              <a:rPr/>
              <a:t> </a:t>
            </a:r>
            <a:r>
              <a:rPr/>
              <a:t>normal</a:t>
            </a:r>
            <a:r>
              <a:rPr/>
              <a:t> </a:t>
            </a:r>
            <a:r>
              <a:rPr/>
              <a:t>distributions</a:t>
            </a:r>
            <a:r>
              <a:rPr/>
              <a:t> </a:t>
            </a:r>
            <a:r>
              <a:rPr/>
              <a:t>and</a:t>
            </a:r>
            <a:r>
              <a:rPr/>
              <a:t> </a:t>
            </a:r>
            <a:r>
              <a:rPr/>
              <a:t>bell</a:t>
            </a:r>
            <a:r>
              <a:rPr/>
              <a:t> </a:t>
            </a:r>
            <a:r>
              <a:rPr/>
              <a:t>shaped</a:t>
            </a:r>
            <a:r>
              <a:rPr/>
              <a:t> </a:t>
            </a:r>
            <a:r>
              <a:rPr/>
              <a:t>curves.</a:t>
            </a:r>
          </a:p>
          <a:p>
            <a:pPr lvl="0" marL="0" indent="0">
              <a:buNone/>
            </a:pPr>
          </a:p>
          <a:p>
            <a:pPr lvl="0" marL="0" indent="0">
              <a:buNone/>
            </a:pPr>
            <a:r>
              <a:rPr/>
              <a:t>Figure</a:t>
            </a:r>
            <a:r>
              <a:rPr/>
              <a:t> </a:t>
            </a:r>
            <a:r>
              <a:rPr/>
              <a:t>16.3</a:t>
            </a:r>
            <a:r>
              <a:rPr/>
              <a:t> </a:t>
            </a:r>
            <a:r>
              <a:rPr/>
              <a:t>from</a:t>
            </a:r>
            <a:r>
              <a:rPr/>
              <a:t> </a:t>
            </a:r>
            <a:r>
              <a:rPr/>
              <a:t>your</a:t>
            </a:r>
            <a:r>
              <a:rPr/>
              <a:t> </a:t>
            </a:r>
            <a:r>
              <a:rPr/>
              <a:t>book.</a:t>
            </a:r>
            <a:r>
              <a:rPr/>
              <a:t> </a:t>
            </a:r>
            <a:r>
              <a:rPr/>
              <a:t>Directional</a:t>
            </a:r>
            <a:r>
              <a:rPr/>
              <a:t> </a:t>
            </a:r>
            <a:r>
              <a:rPr/>
              <a:t>negative</a:t>
            </a:r>
            <a:r>
              <a:rPr/>
              <a:t> </a:t>
            </a:r>
            <a:r>
              <a:rPr/>
              <a:t>hypothesis.</a:t>
            </a:r>
            <a:r>
              <a:rPr/>
              <a:t> </a:t>
            </a:r>
            <a:r>
              <a:rPr/>
              <a:t>Example</a:t>
            </a:r>
            <a:r>
              <a:rPr/>
              <a:t> </a:t>
            </a:r>
            <a:r>
              <a:rPr/>
              <a:t>an</a:t>
            </a:r>
            <a:r>
              <a:rPr/>
              <a:t> </a:t>
            </a:r>
            <a:r>
              <a:rPr/>
              <a:t>intervention</a:t>
            </a:r>
            <a:r>
              <a:rPr/>
              <a:t> </a:t>
            </a:r>
            <a:r>
              <a:rPr/>
              <a:t>that</a:t>
            </a:r>
            <a:r>
              <a:rPr/>
              <a:t> </a:t>
            </a:r>
            <a:r>
              <a:rPr/>
              <a:t>results</a:t>
            </a:r>
            <a:r>
              <a:rPr/>
              <a:t> </a:t>
            </a:r>
            <a:r>
              <a:rPr/>
              <a:t>in</a:t>
            </a:r>
            <a:r>
              <a:rPr/>
              <a:t> </a:t>
            </a:r>
            <a:r>
              <a:rPr/>
              <a:t>a</a:t>
            </a:r>
            <a:r>
              <a:rPr/>
              <a:t> </a:t>
            </a:r>
            <a:r>
              <a:rPr/>
              <a:t>reduction</a:t>
            </a:r>
            <a:r>
              <a:rPr/>
              <a:t> </a:t>
            </a:r>
            <a:r>
              <a:rPr/>
              <a:t>in</a:t>
            </a:r>
            <a:r>
              <a:rPr/>
              <a:t> </a:t>
            </a:r>
            <a:r>
              <a:rPr/>
              <a:t>symptoms/pain.</a:t>
            </a:r>
          </a:p>
        </p:txBody>
      </p:sp>
      <p:sp>
        <p:nvSpPr>
          <p:cNvPr id="4" name="Slide Number Placeholder 3"/>
          <p:cNvSpPr>
            <a:spLocks noGrp="1"/>
          </p:cNvSpPr>
          <p:nvPr>
            <p:ph type="sldNum" sz="quarter" idx="10"/>
          </p:nvPr>
        </p:nvSpPr>
        <p:spPr/>
        <p:txBody>
          <a:bodyPr/>
          <a:lstStyle/>
          <a:p>
            <a:fld id="{18BDFEC3-8487-43E8-A154-7C12CBC1FFF2}" type="slidenum">
              <a:rPr lang="en-US"/>
              <a:t>104</a:t>
            </a:fld>
            <a:endParaRPr lang="en-US"/>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rehash</a:t>
            </a:r>
            <a:r>
              <a:rPr/>
              <a:t> </a:t>
            </a:r>
            <a:r>
              <a:rPr/>
              <a:t>of</a:t>
            </a:r>
            <a:r>
              <a:rPr/>
              <a:t> </a:t>
            </a:r>
            <a:r>
              <a:rPr/>
              <a:t>Figure</a:t>
            </a:r>
            <a:r>
              <a:rPr/>
              <a:t> </a:t>
            </a:r>
            <a:r>
              <a:rPr/>
              <a:t>16.3.]]</a:t>
            </a:r>
          </a:p>
        </p:txBody>
      </p:sp>
      <p:sp>
        <p:nvSpPr>
          <p:cNvPr id="4" name="Slide Number Placeholder 3"/>
          <p:cNvSpPr>
            <a:spLocks noGrp="1"/>
          </p:cNvSpPr>
          <p:nvPr>
            <p:ph type="sldNum" sz="quarter" idx="10"/>
          </p:nvPr>
        </p:nvSpPr>
        <p:spPr/>
        <p:txBody>
          <a:bodyPr/>
          <a:lstStyle/>
          <a:p>
            <a:fld id="{18BDFEC3-8487-43E8-A154-7C12CBC1FFF2}" type="slidenum">
              <a:rPr lang="en-US"/>
              <a:t>105</a:t>
            </a:fld>
            <a:endParaRPr lang="en-US"/>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p>
          <a:p>
            <a:pPr lvl="0" marL="0" indent="0">
              <a:buNone/>
            </a:pPr>
          </a:p>
          <a:p>
            <a:pPr lvl="2"/>
            <a:r>
              <a:rPr/>
              <a:t>Fig</a:t>
            </a:r>
            <a:r>
              <a:rPr/>
              <a:t> </a:t>
            </a:r>
            <a:r>
              <a:rPr/>
              <a:t>16.4</a:t>
            </a:r>
            <a:r>
              <a:rPr/>
              <a:t> </a:t>
            </a:r>
            <a:r>
              <a:rPr/>
              <a:t>–</a:t>
            </a:r>
            <a:r>
              <a:rPr/>
              <a:t> </a:t>
            </a:r>
            <a:r>
              <a:rPr/>
              <a:t>Non-directional</a:t>
            </a:r>
          </a:p>
        </p:txBody>
      </p:sp>
      <p:sp>
        <p:nvSpPr>
          <p:cNvPr id="4" name="Slide Number Placeholder 3"/>
          <p:cNvSpPr>
            <a:spLocks noGrp="1"/>
          </p:cNvSpPr>
          <p:nvPr>
            <p:ph type="sldNum" sz="quarter" idx="10"/>
          </p:nvPr>
        </p:nvSpPr>
        <p:spPr/>
        <p:txBody>
          <a:bodyPr/>
          <a:lstStyle/>
          <a:p>
            <a:fld id="{18BDFEC3-8487-43E8-A154-7C12CBC1FFF2}" type="slidenum">
              <a:rPr lang="en-US"/>
              <a:t>106</a:t>
            </a:fld>
            <a:endParaRPr lang="en-US"/>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Power</a:t>
            </a:r>
            <a:r>
              <a:rPr/>
              <a:t> </a:t>
            </a:r>
            <a:r>
              <a:rPr/>
              <a:t>of</a:t>
            </a:r>
            <a:r>
              <a:rPr/>
              <a:t> </a:t>
            </a:r>
            <a:r>
              <a:rPr/>
              <a:t>a</a:t>
            </a:r>
            <a:r>
              <a:rPr/>
              <a:t> </a:t>
            </a:r>
            <a:r>
              <a:rPr/>
              <a:t>study</a:t>
            </a:r>
            <a:r>
              <a:rPr/>
              <a:t> </a:t>
            </a:r>
            <a:r>
              <a:rPr/>
              <a:t>–</a:t>
            </a:r>
            <a:r>
              <a:rPr/>
              <a:t> </a:t>
            </a:r>
            <a:r>
              <a:rPr/>
              <a:t>probability</a:t>
            </a:r>
            <a:r>
              <a:rPr/>
              <a:t> </a:t>
            </a:r>
            <a:r>
              <a:rPr/>
              <a:t>of</a:t>
            </a:r>
            <a:r>
              <a:rPr/>
              <a:t> </a:t>
            </a:r>
            <a:r>
              <a:rPr/>
              <a:t>rejecting</a:t>
            </a:r>
            <a:r>
              <a:rPr/>
              <a:t> </a:t>
            </a:r>
            <a:r>
              <a:rPr/>
              <a:t>a</a:t>
            </a:r>
            <a:r>
              <a:rPr/>
              <a:t> </a:t>
            </a:r>
            <a:r>
              <a:rPr/>
              <a:t>false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113</a:t>
            </a:fld>
            <a:endParaRPr lang="en-US"/>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Determining</a:t>
            </a:r>
            <a:r>
              <a:rPr/>
              <a:t> </a:t>
            </a:r>
            <a:r>
              <a:rPr/>
              <a:t>power</a:t>
            </a:r>
            <a:r>
              <a:rPr/>
              <a:t> </a:t>
            </a:r>
            <a:r>
              <a:rPr/>
              <a:t>(Fig</a:t>
            </a:r>
            <a:r>
              <a:rPr/>
              <a:t> </a:t>
            </a:r>
            <a:r>
              <a:rPr/>
              <a:t>16.1)</a:t>
            </a:r>
          </a:p>
        </p:txBody>
      </p:sp>
      <p:sp>
        <p:nvSpPr>
          <p:cNvPr id="4" name="Slide Number Placeholder 3"/>
          <p:cNvSpPr>
            <a:spLocks noGrp="1"/>
          </p:cNvSpPr>
          <p:nvPr>
            <p:ph type="sldNum" sz="quarter" idx="10"/>
          </p:nvPr>
        </p:nvSpPr>
        <p:spPr/>
        <p:txBody>
          <a:bodyPr/>
          <a:lstStyle/>
          <a:p>
            <a:fld id="{18BDFEC3-8487-43E8-A154-7C12CBC1FFF2}" type="slidenum">
              <a:rPr lang="en-US"/>
              <a:t>116</a:t>
            </a:fld>
            <a:endParaRPr lang="en-US"/>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always</a:t>
            </a:r>
            <a:r>
              <a:rPr/>
              <a:t> </a:t>
            </a:r>
            <a:r>
              <a:rPr/>
              <a:t>a</a:t>
            </a:r>
            <a:r>
              <a:rPr/>
              <a:t> </a:t>
            </a:r>
            <a:r>
              <a:rPr/>
              <a:t>level</a:t>
            </a:r>
            <a:r>
              <a:rPr/>
              <a:t> </a:t>
            </a:r>
            <a:r>
              <a:rPr/>
              <a:t>of</a:t>
            </a:r>
            <a:r>
              <a:rPr/>
              <a:t> </a:t>
            </a:r>
            <a:r>
              <a:rPr/>
              <a:t>uncertainty</a:t>
            </a:r>
            <a:r>
              <a:rPr/>
              <a:t> </a:t>
            </a:r>
            <a:r>
              <a:rPr/>
              <a:t>associated</a:t>
            </a:r>
            <a:r>
              <a:rPr/>
              <a:t> </a:t>
            </a:r>
            <a:r>
              <a:rPr/>
              <a:t>with</a:t>
            </a:r>
            <a:r>
              <a:rPr/>
              <a:t> </a:t>
            </a:r>
            <a:r>
              <a:rPr/>
              <a:t>a</a:t>
            </a:r>
            <a:r>
              <a:rPr/>
              <a:t> </a:t>
            </a:r>
            <a:r>
              <a:rPr/>
              <a:t>single</a:t>
            </a:r>
            <a:r>
              <a:rPr/>
              <a:t> </a:t>
            </a:r>
            <a:r>
              <a:rPr/>
              <a:t>study.</a:t>
            </a:r>
          </a:p>
          <a:p>
            <a:pPr lvl="0" marL="0" indent="0">
              <a:buNone/>
            </a:pPr>
          </a:p>
          <a:p>
            <a:pPr lvl="0" marL="0" indent="0">
              <a:buNone/>
            </a:pPr>
            <a:r>
              <a:rPr/>
              <a:t>[[ASA</a:t>
            </a:r>
            <a:r>
              <a:rPr/>
              <a:t> </a:t>
            </a:r>
            <a:r>
              <a:rPr/>
              <a:t>statement</a:t>
            </a:r>
            <a:r>
              <a:rPr/>
              <a:t> </a:t>
            </a:r>
            <a:r>
              <a:rPr/>
              <a:t>on</a:t>
            </a:r>
            <a:r>
              <a:rPr/>
              <a:t> </a:t>
            </a:r>
            <a:r>
              <a:rPr/>
              <a:t>p-values]]</a:t>
            </a:r>
          </a:p>
          <a:p>
            <a:pPr lvl="0" marL="0" indent="0">
              <a:buNone/>
            </a:pPr>
          </a:p>
          <a:p>
            <a:pPr lvl="0" marL="0" indent="0">
              <a:buNone/>
            </a:pPr>
            <a:r>
              <a:rPr/>
              <a:t>[[Sackett</a:t>
            </a:r>
            <a:r>
              <a:rPr/>
              <a:t> </a:t>
            </a:r>
            <a:r>
              <a:rPr/>
              <a:t>article.</a:t>
            </a:r>
            <a:r>
              <a:rPr/>
              <a:t> </a:t>
            </a:r>
            <a:r>
              <a:rPr/>
              <a:t>http://www.cmaj.ca/content/165/9/1226.short</a:t>
            </a:r>
            <a:r>
              <a:rPr/>
              <a:t> </a:t>
            </a:r>
            <a:r>
              <a:rPr/>
              <a:t>or</a:t>
            </a:r>
            <a:r>
              <a:rPr/>
              <a:t> </a:t>
            </a:r>
            <a:r>
              <a:rPr/>
              <a:t>http://blog.pmean.com/physiological-statistics/</a:t>
            </a:r>
            <a:r>
              <a:rPr/>
              <a:t> </a:t>
            </a:r>
            <a:r>
              <a:rPr/>
              <a:t>]]</a:t>
            </a:r>
          </a:p>
          <a:p>
            <a:pPr lvl="0" marL="0" indent="0">
              <a:buNone/>
            </a:pPr>
          </a:p>
          <a:p>
            <a:pPr lvl="0" marL="0" indent="0">
              <a:buNone/>
            </a:pPr>
            <a:r>
              <a:rPr/>
              <a:t>[[</a:t>
            </a:r>
            <a:r>
              <a:rPr/>
              <a:t> </a:t>
            </a:r>
            <a:r>
              <a:rPr/>
              <a:t>Example</a:t>
            </a:r>
            <a:r>
              <a:rPr/>
              <a:t> </a:t>
            </a:r>
            <a:r>
              <a:rPr/>
              <a:t>of</a:t>
            </a:r>
            <a:r>
              <a:rPr/>
              <a:t> </a:t>
            </a:r>
            <a:r>
              <a:rPr/>
              <a:t>PiFace</a:t>
            </a:r>
            <a:r>
              <a:rPr/>
              <a:t> </a:t>
            </a:r>
            <a:r>
              <a:rPr/>
              <a:t>http://blog.pmean.com/simple-sample-size/</a:t>
            </a:r>
            <a:r>
              <a:rPr/>
              <a:t> </a:t>
            </a:r>
            <a:r>
              <a:rPr/>
              <a:t>]]</a:t>
            </a:r>
          </a:p>
          <a:p>
            <a:pPr lvl="0" marL="0" indent="0">
              <a:buNone/>
            </a:pPr>
          </a:p>
          <a:p>
            <a:pPr lvl="0" marL="0" indent="0">
              <a:buNone/>
            </a:pPr>
            <a:r>
              <a:rPr/>
              <a:t>[[</a:t>
            </a:r>
            <a:r>
              <a:rPr/>
              <a:t> </a:t>
            </a:r>
            <a:r>
              <a:rPr/>
              <a:t>Range</a:t>
            </a:r>
            <a:r>
              <a:rPr/>
              <a:t> </a:t>
            </a:r>
            <a:r>
              <a:rPr/>
              <a:t>of</a:t>
            </a:r>
            <a:r>
              <a:rPr/>
              <a:t> </a:t>
            </a:r>
            <a:r>
              <a:rPr/>
              <a:t>clinical</a:t>
            </a:r>
            <a:r>
              <a:rPr/>
              <a:t> </a:t>
            </a:r>
            <a:r>
              <a:rPr/>
              <a:t>indifference</a:t>
            </a:r>
            <a:r>
              <a:rPr/>
              <a:t> </a:t>
            </a:r>
            <a:r>
              <a:rPr/>
              <a:t>http://www.pmean.com/04/confidence.html</a:t>
            </a:r>
            <a:r>
              <a:rPr/>
              <a:t> </a:t>
            </a:r>
            <a:r>
              <a:rPr/>
              <a:t>]]</a:t>
            </a:r>
          </a:p>
          <a:p>
            <a:pPr lvl="0" marL="0" indent="0">
              <a:buNone/>
            </a:pPr>
          </a:p>
          <a:p>
            <a:pPr lvl="0" marL="0" indent="0">
              <a:buNone/>
            </a:pPr>
            <a:r>
              <a:rPr/>
              <a:t>[[p-values</a:t>
            </a:r>
            <a:r>
              <a:rPr/>
              <a:t> </a:t>
            </a:r>
            <a:r>
              <a:rPr/>
              <a:t>with</a:t>
            </a:r>
            <a:r>
              <a:rPr/>
              <a:t> </a:t>
            </a:r>
            <a:r>
              <a:rPr/>
              <a:t>lots</a:t>
            </a:r>
            <a:r>
              <a:rPr/>
              <a:t> </a:t>
            </a:r>
            <a:r>
              <a:rPr/>
              <a:t>of</a:t>
            </a:r>
            <a:r>
              <a:rPr/>
              <a:t> </a:t>
            </a:r>
            <a:r>
              <a:rPr/>
              <a:t>zeros,</a:t>
            </a:r>
            <a:r>
              <a:rPr/>
              <a:t> </a:t>
            </a:r>
            <a:r>
              <a:rPr/>
              <a:t>doesn’t</a:t>
            </a:r>
            <a:r>
              <a:rPr/>
              <a:t> </a:t>
            </a:r>
            <a:r>
              <a:rPr/>
              <a:t>make</a:t>
            </a:r>
            <a:r>
              <a:rPr/>
              <a:t> </a:t>
            </a:r>
            <a:r>
              <a:rPr/>
              <a:t>up</a:t>
            </a:r>
            <a:r>
              <a:rPr/>
              <a:t> </a:t>
            </a:r>
            <a:r>
              <a:rPr/>
              <a:t>for</a:t>
            </a:r>
            <a:r>
              <a:rPr/>
              <a:t> </a:t>
            </a:r>
            <a:r>
              <a:rPr/>
              <a:t>biases</a:t>
            </a:r>
            <a:r>
              <a:rPr/>
              <a:t> </a:t>
            </a:r>
            <a:r>
              <a:rPr/>
              <a:t>in</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120</a:t>
            </a:fld>
            <a:endParaRPr lang="en-US"/>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Interpreting</a:t>
            </a:r>
            <a:r>
              <a:rPr/>
              <a:t> </a:t>
            </a:r>
            <a:r>
              <a:rPr/>
              <a:t>95%</a:t>
            </a:r>
            <a:r>
              <a:rPr/>
              <a:t> </a:t>
            </a:r>
            <a:r>
              <a:rPr/>
              <a:t>CI</a:t>
            </a:r>
            <a:r>
              <a:rPr/>
              <a:t> </a:t>
            </a:r>
            <a:r>
              <a:rPr/>
              <a:t>(Fig</a:t>
            </a:r>
            <a:r>
              <a:rPr/>
              <a:t> </a:t>
            </a:r>
            <a:r>
              <a:rPr/>
              <a:t>17.1)</a:t>
            </a:r>
          </a:p>
        </p:txBody>
      </p:sp>
      <p:sp>
        <p:nvSpPr>
          <p:cNvPr id="4" name="Slide Number Placeholder 3"/>
          <p:cNvSpPr>
            <a:spLocks noGrp="1"/>
          </p:cNvSpPr>
          <p:nvPr>
            <p:ph type="sldNum" sz="quarter" idx="10"/>
          </p:nvPr>
        </p:nvSpPr>
        <p:spPr/>
        <p:txBody>
          <a:bodyPr/>
          <a:lstStyle/>
          <a:p>
            <a:fld id="{18BDFEC3-8487-43E8-A154-7C12CBC1FFF2}" type="slidenum">
              <a:rPr lang="en-US"/>
              <a:t>126</a:t>
            </a:fld>
            <a:endParaRPr lang="en-US"/>
          </a:p>
        </p:txBody>
      </p:sp>
    </p:spTree>
  </p:cSld>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Why</a:t>
            </a:r>
            <a:r>
              <a:rPr/>
              <a:t> </a:t>
            </a:r>
            <a:r>
              <a:rPr/>
              <a:t>is</a:t>
            </a:r>
            <a:r>
              <a:rPr/>
              <a:t> </a:t>
            </a:r>
            <a:r>
              <a:rPr/>
              <a:t>effect</a:t>
            </a:r>
            <a:r>
              <a:rPr/>
              <a:t> </a:t>
            </a:r>
            <a:r>
              <a:rPr/>
              <a:t>size</a:t>
            </a:r>
            <a:r>
              <a:rPr/>
              <a:t> </a:t>
            </a:r>
            <a:r>
              <a:rPr/>
              <a:t>at</a:t>
            </a:r>
            <a:r>
              <a:rPr/>
              <a:t> </a:t>
            </a:r>
            <a:r>
              <a:rPr/>
              <a:t>least</a:t>
            </a:r>
            <a:r>
              <a:rPr/>
              <a:t> </a:t>
            </a:r>
            <a:r>
              <a:rPr/>
              <a:t>as</a:t>
            </a:r>
            <a:r>
              <a:rPr/>
              <a:t> </a:t>
            </a:r>
            <a:r>
              <a:rPr/>
              <a:t>important</a:t>
            </a:r>
            <a:r>
              <a:rPr/>
              <a:t> </a:t>
            </a:r>
            <a:r>
              <a:rPr/>
              <a:t>as</a:t>
            </a:r>
            <a:r>
              <a:rPr/>
              <a:t> </a:t>
            </a:r>
            <a:r>
              <a:rPr/>
              <a:t>significance</a:t>
            </a:r>
            <a:r>
              <a:rPr/>
              <a:t> </a:t>
            </a:r>
            <a:r>
              <a:rPr/>
              <a:t>level?</a:t>
            </a:r>
          </a:p>
          <a:p>
            <a:pPr lvl="0" marL="0" indent="0">
              <a:buNone/>
            </a:pPr>
          </a:p>
          <a:p>
            <a:pPr lvl="2"/>
            <a:r>
              <a:rPr/>
              <a:t>Influence</a:t>
            </a:r>
            <a:r>
              <a:rPr/>
              <a:t> </a:t>
            </a:r>
            <a:r>
              <a:rPr/>
              <a:t>of</a:t>
            </a:r>
            <a:r>
              <a:rPr/>
              <a:t> </a:t>
            </a:r>
            <a:r>
              <a:rPr/>
              <a:t>sample</a:t>
            </a:r>
            <a:r>
              <a:rPr/>
              <a:t> </a:t>
            </a:r>
            <a:r>
              <a:rPr/>
              <a:t>size</a:t>
            </a:r>
            <a:r>
              <a:rPr/>
              <a:t> </a:t>
            </a:r>
            <a:r>
              <a:rPr/>
              <a:t>on</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128</a:t>
            </a:fld>
            <a:endParaRPr lang="en-US"/>
          </a:p>
        </p:txBody>
      </p:sp>
    </p:spTree>
  </p:cSld>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Interpretation</a:t>
            </a:r>
            <a:r>
              <a:rPr/>
              <a:t> </a:t>
            </a:r>
            <a:r>
              <a:rPr/>
              <a:t>of</a:t>
            </a:r>
            <a:r>
              <a:rPr/>
              <a:t> </a:t>
            </a:r>
            <a:r>
              <a:rPr/>
              <a:t>effect</a:t>
            </a:r>
            <a:r>
              <a:rPr/>
              <a:t> </a:t>
            </a:r>
            <a:r>
              <a:rPr/>
              <a:t>sizes</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134</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Reverse</a:t>
            </a:r>
            <a:r>
              <a:rPr/>
              <a:t> </a:t>
            </a:r>
            <a:r>
              <a:rPr/>
              <a:t>scaling</a:t>
            </a:r>
            <a:r>
              <a:rPr/>
              <a:t> </a:t>
            </a:r>
            <a:r>
              <a:rPr/>
              <a:t>is</a:t>
            </a:r>
            <a:r>
              <a:rPr/>
              <a:t> </a:t>
            </a:r>
            <a:r>
              <a:rPr/>
              <a:t>tedious</a:t>
            </a:r>
            <a:r>
              <a:rPr/>
              <a:t> </a:t>
            </a:r>
            <a:r>
              <a:rPr/>
              <a:t>and</a:t>
            </a:r>
            <a:r>
              <a:rPr/>
              <a:t> </a:t>
            </a:r>
            <a:r>
              <a:rPr/>
              <a:t>always</a:t>
            </a:r>
            <a:r>
              <a:rPr/>
              <a:t> </a:t>
            </a:r>
            <a:r>
              <a:rPr/>
              <a:t>go</a:t>
            </a:r>
            <a:r>
              <a:rPr/>
              <a:t> </a:t>
            </a:r>
            <a:r>
              <a:rPr/>
              <a:t>slowly,</a:t>
            </a:r>
            <a:r>
              <a:rPr/>
              <a:t> </a:t>
            </a:r>
            <a:r>
              <a:rPr/>
              <a:t>because</a:t>
            </a:r>
            <a:r>
              <a:rPr/>
              <a:t> </a:t>
            </a:r>
            <a:r>
              <a:rPr/>
              <a:t>tedium</a:t>
            </a:r>
            <a:r>
              <a:rPr/>
              <a:t> </a:t>
            </a:r>
            <a:r>
              <a:rPr/>
              <a:t>tends</a:t>
            </a:r>
            <a:r>
              <a:rPr/>
              <a:t> </a:t>
            </a:r>
            <a:r>
              <a:rPr/>
              <a:t>to</a:t>
            </a:r>
            <a:r>
              <a:rPr/>
              <a:t> </a:t>
            </a:r>
            <a:r>
              <a:rPr/>
              <a:t>produce</a:t>
            </a:r>
            <a:r>
              <a:rPr/>
              <a:t> </a:t>
            </a:r>
            <a:r>
              <a:rPr/>
              <a:t>simple</a:t>
            </a:r>
            <a:r>
              <a:rPr/>
              <a:t> </a:t>
            </a:r>
            <a:r>
              <a:rPr/>
              <a:t>mistakes.</a:t>
            </a:r>
            <a:r>
              <a:rPr/>
              <a:t> </a:t>
            </a:r>
            <a:r>
              <a:rPr/>
              <a:t>SPSS</a:t>
            </a:r>
            <a:r>
              <a:rPr/>
              <a:t> </a:t>
            </a:r>
            <a:r>
              <a:rPr/>
              <a:t>has</a:t>
            </a:r>
            <a:r>
              <a:rPr/>
              <a:t> </a:t>
            </a:r>
            <a:r>
              <a:rPr/>
              <a:t>a</a:t>
            </a:r>
            <a:r>
              <a:rPr/>
              <a:t> </a:t>
            </a:r>
            <a:r>
              <a:rPr/>
              <a:t>very</a:t>
            </a:r>
            <a:r>
              <a:rPr/>
              <a:t> </a:t>
            </a:r>
            <a:r>
              <a:rPr/>
              <a:t>nice</a:t>
            </a:r>
            <a:r>
              <a:rPr/>
              <a:t> </a:t>
            </a:r>
            <a:r>
              <a:rPr/>
              <a:t>recode</a:t>
            </a:r>
            <a:r>
              <a:rPr/>
              <a:t> </a:t>
            </a:r>
            <a:r>
              <a:rPr/>
              <a:t>dialog</a:t>
            </a:r>
            <a:r>
              <a:rPr/>
              <a:t> </a:t>
            </a:r>
            <a:r>
              <a:rPr/>
              <a:t>box</a:t>
            </a:r>
            <a:r>
              <a:rPr/>
              <a:t> </a:t>
            </a:r>
            <a:r>
              <a:rPr/>
              <a:t>that</a:t>
            </a:r>
            <a:r>
              <a:rPr/>
              <a:t> </a:t>
            </a:r>
            <a:r>
              <a:rPr/>
              <a:t>is</a:t>
            </a:r>
            <a:r>
              <a:rPr/>
              <a:t> </a:t>
            </a:r>
            <a:r>
              <a:rPr/>
              <a:t>hard</a:t>
            </a:r>
            <a:r>
              <a:rPr/>
              <a:t> </a:t>
            </a:r>
            <a:r>
              <a:rPr/>
              <a:t>to</a:t>
            </a:r>
            <a:r>
              <a:rPr/>
              <a:t> </a:t>
            </a:r>
            <a:r>
              <a:rPr/>
              <a:t>mess</a:t>
            </a:r>
            <a:r>
              <a:rPr/>
              <a:t> </a:t>
            </a:r>
            <a:r>
              <a:rPr/>
              <a:t>up.</a:t>
            </a:r>
            <a:r>
              <a:rPr/>
              <a:t> </a:t>
            </a:r>
            <a:r>
              <a:rPr/>
              <a:t>You</a:t>
            </a:r>
            <a:r>
              <a:rPr/>
              <a:t> </a:t>
            </a:r>
            <a:r>
              <a:rPr/>
              <a:t>can</a:t>
            </a:r>
            <a:r>
              <a:rPr/>
              <a:t> </a:t>
            </a:r>
            <a:r>
              <a:rPr/>
              <a:t>also</a:t>
            </a:r>
            <a:r>
              <a:rPr/>
              <a:t> </a:t>
            </a:r>
            <a:r>
              <a:rPr/>
              <a:t>use</a:t>
            </a:r>
            <a:r>
              <a:rPr/>
              <a:t> </a:t>
            </a:r>
            <a:r>
              <a:rPr/>
              <a:t>a</a:t>
            </a:r>
            <a:r>
              <a:rPr/>
              <a:t> </a:t>
            </a:r>
            <a:r>
              <a:rPr/>
              <a:t>series</a:t>
            </a:r>
            <a:r>
              <a:rPr/>
              <a:t> </a:t>
            </a:r>
            <a:r>
              <a:rPr/>
              <a:t>of</a:t>
            </a:r>
            <a:r>
              <a:rPr/>
              <a:t> </a:t>
            </a:r>
            <a:r>
              <a:rPr/>
              <a:t>IF</a:t>
            </a:r>
            <a:r>
              <a:rPr/>
              <a:t> </a:t>
            </a:r>
            <a:r>
              <a:rPr/>
              <a:t>THEN</a:t>
            </a:r>
            <a:r>
              <a:rPr/>
              <a:t> </a:t>
            </a:r>
            <a:r>
              <a:rPr/>
              <a:t>ELSE</a:t>
            </a:r>
            <a:r>
              <a:rPr/>
              <a:t> </a:t>
            </a:r>
            <a:r>
              <a:rPr/>
              <a:t>commands</a:t>
            </a:r>
            <a:r>
              <a:rPr/>
              <a:t> </a:t>
            </a:r>
            <a:r>
              <a:rPr/>
              <a:t>to</a:t>
            </a:r>
            <a:r>
              <a:rPr/>
              <a:t> </a:t>
            </a:r>
            <a:r>
              <a:rPr/>
              <a:t>do</a:t>
            </a:r>
            <a:r>
              <a:rPr/>
              <a:t> </a:t>
            </a:r>
            <a:r>
              <a:rPr/>
              <a:t>the</a:t>
            </a:r>
            <a:r>
              <a:rPr/>
              <a:t> </a:t>
            </a:r>
            <a:r>
              <a:rPr/>
              <a:t>reverse</a:t>
            </a:r>
            <a:r>
              <a:rPr/>
              <a:t> </a:t>
            </a:r>
            <a:r>
              <a:rPr/>
              <a:t>coding.</a:t>
            </a:r>
            <a:r>
              <a:rPr/>
              <a:t> </a:t>
            </a:r>
            <a:r>
              <a:rPr/>
              <a:t>Notice</a:t>
            </a:r>
            <a:r>
              <a:rPr/>
              <a:t> </a:t>
            </a:r>
            <a:r>
              <a:rPr/>
              <a:t>that</a:t>
            </a:r>
            <a:r>
              <a:rPr/>
              <a:t> </a:t>
            </a:r>
            <a:r>
              <a:rPr/>
              <a:t>I</a:t>
            </a:r>
            <a:r>
              <a:rPr/>
              <a:t> </a:t>
            </a:r>
            <a:r>
              <a:rPr/>
              <a:t>took</a:t>
            </a:r>
            <a:r>
              <a:rPr/>
              <a:t> </a:t>
            </a:r>
            <a:r>
              <a:rPr/>
              <a:t>the</a:t>
            </a:r>
            <a:r>
              <a:rPr/>
              <a:t> </a:t>
            </a:r>
            <a:r>
              <a:rPr/>
              <a:t>time</a:t>
            </a:r>
            <a:r>
              <a:rPr/>
              <a:t> </a:t>
            </a:r>
            <a:r>
              <a:rPr/>
              <a:t>to</a:t>
            </a:r>
            <a:r>
              <a:rPr/>
              <a:t> </a:t>
            </a:r>
            <a:r>
              <a:rPr/>
              <a:t>code</a:t>
            </a:r>
            <a:r>
              <a:rPr/>
              <a:t> </a:t>
            </a:r>
            <a:r>
              <a:rPr/>
              <a:t>as</a:t>
            </a:r>
            <a:r>
              <a:rPr/>
              <a:t> </a:t>
            </a:r>
            <a:r>
              <a:rPr/>
              <a:t>9</a:t>
            </a:r>
            <a:r>
              <a:rPr/>
              <a:t> </a:t>
            </a:r>
            <a:r>
              <a:rPr/>
              <a:t>anything</a:t>
            </a:r>
            <a:r>
              <a:rPr/>
              <a:t> </a:t>
            </a:r>
            <a:r>
              <a:rPr/>
              <a:t>outside</a:t>
            </a:r>
            <a:r>
              <a:rPr/>
              <a:t> </a:t>
            </a:r>
            <a:r>
              <a:rPr/>
              <a:t>what</a:t>
            </a:r>
            <a:r>
              <a:rPr/>
              <a:t> </a:t>
            </a:r>
            <a:r>
              <a:rPr/>
              <a:t>I</a:t>
            </a:r>
            <a:r>
              <a:rPr/>
              <a:t> </a:t>
            </a:r>
            <a:r>
              <a:rPr/>
              <a:t>believed</a:t>
            </a:r>
            <a:r>
              <a:rPr/>
              <a:t> </a:t>
            </a:r>
            <a:r>
              <a:rPr/>
              <a:t>were</a:t>
            </a:r>
            <a:r>
              <a:rPr/>
              <a:t> </a:t>
            </a:r>
            <a:r>
              <a:rPr/>
              <a:t>the</a:t>
            </a:r>
            <a:r>
              <a:rPr/>
              <a:t> </a:t>
            </a:r>
            <a:r>
              <a:rPr/>
              <a:t>only</a:t>
            </a:r>
            <a:r>
              <a:rPr/>
              <a:t> </a:t>
            </a:r>
            <a:r>
              <a:rPr/>
              <a:t>possible</a:t>
            </a:r>
            <a:r>
              <a:rPr/>
              <a:t> </a:t>
            </a:r>
            <a:r>
              <a:rPr/>
              <a:t>values.</a:t>
            </a:r>
          </a:p>
          <a:p>
            <a:pPr lvl="0" marL="0" indent="0">
              <a:buNone/>
            </a:pPr>
          </a:p>
          <a:p>
            <a:pPr lvl="0" marL="0" indent="0">
              <a:buNone/>
            </a:pPr>
            <a:r>
              <a:rPr/>
              <a:t>But</a:t>
            </a:r>
            <a:r>
              <a:rPr/>
              <a:t> </a:t>
            </a:r>
            <a:r>
              <a:rPr/>
              <a:t>if</a:t>
            </a:r>
            <a:r>
              <a:rPr/>
              <a:t> </a:t>
            </a:r>
            <a:r>
              <a:rPr/>
              <a:t>you</a:t>
            </a:r>
            <a:r>
              <a:rPr/>
              <a:t> </a:t>
            </a:r>
            <a:r>
              <a:rPr/>
              <a:t>want</a:t>
            </a:r>
            <a:r>
              <a:rPr/>
              <a:t> </a:t>
            </a:r>
            <a:r>
              <a:rPr/>
              <a:t>to</a:t>
            </a:r>
            <a:r>
              <a:rPr/>
              <a:t> </a:t>
            </a:r>
            <a:r>
              <a:rPr/>
              <a:t>be</a:t>
            </a:r>
            <a:r>
              <a:rPr/>
              <a:t> </a:t>
            </a:r>
            <a:r>
              <a:rPr/>
              <a:t>clever,</a:t>
            </a:r>
            <a:r>
              <a:rPr/>
              <a:t> </a:t>
            </a:r>
            <a:r>
              <a:rPr/>
              <a:t>there</a:t>
            </a:r>
            <a:r>
              <a:rPr/>
              <a:t> </a:t>
            </a:r>
            <a:r>
              <a:rPr/>
              <a:t>is</a:t>
            </a:r>
            <a:r>
              <a:rPr/>
              <a:t> </a:t>
            </a:r>
            <a:r>
              <a:rPr/>
              <a:t>usually</a:t>
            </a:r>
            <a:r>
              <a:rPr/>
              <a:t> </a:t>
            </a:r>
            <a:r>
              <a:rPr/>
              <a:t>a</a:t>
            </a:r>
            <a:r>
              <a:rPr/>
              <a:t> </a:t>
            </a:r>
            <a:r>
              <a:rPr/>
              <a:t>simple</a:t>
            </a:r>
            <a:r>
              <a:rPr/>
              <a:t> </a:t>
            </a:r>
            <a:r>
              <a:rPr/>
              <a:t>mathematical</a:t>
            </a:r>
            <a:r>
              <a:rPr/>
              <a:t> </a:t>
            </a:r>
            <a:r>
              <a:rPr/>
              <a:t>function</a:t>
            </a:r>
            <a:r>
              <a:rPr/>
              <a:t> </a:t>
            </a:r>
            <a:r>
              <a:rPr/>
              <a:t>of</a:t>
            </a:r>
            <a:r>
              <a:rPr/>
              <a:t> </a:t>
            </a:r>
            <a:r>
              <a:rPr/>
              <a:t>the</a:t>
            </a:r>
            <a:r>
              <a:rPr/>
              <a:t> </a:t>
            </a:r>
            <a:r>
              <a:rPr/>
              <a:t>form</a:t>
            </a:r>
            <a:r>
              <a:rPr/>
              <a:t> </a:t>
            </a:r>
            <a:r>
              <a:rPr/>
              <a:t>k-x</a:t>
            </a:r>
            <a:r>
              <a:rPr/>
              <a:t> </a:t>
            </a:r>
            <a:r>
              <a:rPr/>
              <a:t>or</a:t>
            </a:r>
            <a:r>
              <a:rPr/>
              <a:t> </a:t>
            </a:r>
            <a:r>
              <a:rPr/>
              <a:t>k+1-x</a:t>
            </a:r>
            <a:r>
              <a:rPr/>
              <a:t> </a:t>
            </a:r>
            <a:r>
              <a:rPr/>
              <a:t>that</a:t>
            </a:r>
            <a:r>
              <a:rPr/>
              <a:t> </a:t>
            </a:r>
            <a:r>
              <a:rPr/>
              <a:t>will</a:t>
            </a:r>
            <a:r>
              <a:rPr/>
              <a:t> </a:t>
            </a:r>
            <a:r>
              <a:rPr/>
              <a:t>reverse</a:t>
            </a:r>
            <a:r>
              <a:rPr/>
              <a:t> </a:t>
            </a:r>
            <a:r>
              <a:rPr/>
              <a:t>scale</a:t>
            </a:r>
            <a:r>
              <a:rPr/>
              <a:t> </a:t>
            </a:r>
            <a:r>
              <a:rPr/>
              <a:t>everything</a:t>
            </a:r>
            <a:r>
              <a:rPr/>
              <a:t> </a:t>
            </a:r>
            <a:r>
              <a:rPr/>
              <a:t>all</a:t>
            </a:r>
            <a:r>
              <a:rPr/>
              <a:t> </a:t>
            </a:r>
            <a:r>
              <a:rPr/>
              <a:t>at</a:t>
            </a:r>
            <a:r>
              <a:rPr/>
              <a:t> </a:t>
            </a:r>
            <a:r>
              <a:rPr/>
              <a:t>once.</a:t>
            </a:r>
          </a:p>
          <a:p>
            <a:pPr lvl="0" marL="0" indent="0">
              <a:buNone/>
            </a:pPr>
          </a:p>
          <a:p>
            <a:pPr lvl="0" marL="0" indent="0">
              <a:buNone/>
            </a:pPr>
            <a:r>
              <a:rPr/>
              <a:t>If</a:t>
            </a:r>
            <a:r>
              <a:rPr/>
              <a:t> </a:t>
            </a:r>
            <a:r>
              <a:rPr/>
              <a:t>you</a:t>
            </a:r>
            <a:r>
              <a:rPr/>
              <a:t> </a:t>
            </a:r>
            <a:r>
              <a:rPr/>
              <a:t>had</a:t>
            </a:r>
            <a:r>
              <a:rPr/>
              <a:t> </a:t>
            </a:r>
            <a:r>
              <a:rPr/>
              <a:t>a</a:t>
            </a:r>
            <a:r>
              <a:rPr/>
              <a:t> </a:t>
            </a:r>
            <a:r>
              <a:rPr/>
              <a:t>variable</a:t>
            </a:r>
            <a:r>
              <a:rPr/>
              <a:t> </a:t>
            </a:r>
            <a:r>
              <a:rPr/>
              <a:t>with</a:t>
            </a:r>
            <a:r>
              <a:rPr/>
              <a:t> </a:t>
            </a:r>
            <a:r>
              <a:rPr/>
              <a:t>values</a:t>
            </a:r>
            <a:r>
              <a:rPr/>
              <a:t> </a:t>
            </a:r>
            <a:r>
              <a:rPr/>
              <a:t>0</a:t>
            </a:r>
            <a:r>
              <a:rPr/>
              <a:t> </a:t>
            </a:r>
            <a:r>
              <a:rPr/>
              <a:t>and</a:t>
            </a:r>
            <a:r>
              <a:rPr/>
              <a:t> </a:t>
            </a:r>
            <a:r>
              <a:rPr/>
              <a:t>1,</a:t>
            </a:r>
            <a:r>
              <a:rPr/>
              <a:t> </a:t>
            </a:r>
            <a:r>
              <a:rPr/>
              <a:t>the</a:t>
            </a:r>
            <a:r>
              <a:rPr/>
              <a:t> </a:t>
            </a:r>
            <a:r>
              <a:rPr/>
              <a:t>function</a:t>
            </a:r>
            <a:r>
              <a:rPr/>
              <a:t> </a:t>
            </a:r>
            <a:r>
              <a:rPr/>
              <a:t>f(x)=1-x</a:t>
            </a:r>
            <a:r>
              <a:rPr/>
              <a:t> </a:t>
            </a:r>
            <a:r>
              <a:rPr/>
              <a:t>will</a:t>
            </a:r>
            <a:r>
              <a:rPr/>
              <a:t> </a:t>
            </a:r>
            <a:r>
              <a:rPr/>
              <a:t>effectively</a:t>
            </a:r>
            <a:r>
              <a:rPr/>
              <a:t> </a:t>
            </a:r>
            <a:r>
              <a:rPr/>
              <a:t>convert</a:t>
            </a:r>
            <a:r>
              <a:rPr/>
              <a:t> </a:t>
            </a:r>
            <a:r>
              <a:rPr/>
              <a:t>the</a:t>
            </a:r>
            <a:r>
              <a:rPr/>
              <a:t> </a:t>
            </a:r>
            <a:r>
              <a:rPr/>
              <a:t>0</a:t>
            </a:r>
            <a:r>
              <a:rPr/>
              <a:t> </a:t>
            </a:r>
            <a:r>
              <a:rPr/>
              <a:t>to</a:t>
            </a:r>
            <a:r>
              <a:rPr/>
              <a:t> </a:t>
            </a:r>
            <a:r>
              <a:rPr/>
              <a:t>a</a:t>
            </a:r>
            <a:r>
              <a:rPr/>
              <a:t> </a:t>
            </a:r>
            <a:r>
              <a:rPr/>
              <a:t>1</a:t>
            </a:r>
            <a:r>
              <a:rPr/>
              <a:t> </a:t>
            </a:r>
            <a:r>
              <a:rPr/>
              <a:t>and</a:t>
            </a:r>
            <a:r>
              <a:rPr/>
              <a:t> </a:t>
            </a:r>
            <a:r>
              <a:rPr/>
              <a:t>the</a:t>
            </a:r>
            <a:r>
              <a:rPr/>
              <a:t> </a:t>
            </a:r>
            <a:r>
              <a:rPr/>
              <a:t>1</a:t>
            </a:r>
            <a:r>
              <a:rPr/>
              <a:t> </a:t>
            </a:r>
            <a:r>
              <a:rPr/>
              <a:t>to</a:t>
            </a:r>
            <a:r>
              <a:rPr/>
              <a:t> </a:t>
            </a:r>
            <a:r>
              <a:rPr/>
              <a:t>a</a:t>
            </a:r>
            <a:r>
              <a:rPr/>
              <a:t> </a:t>
            </a:r>
            <a:r>
              <a:rPr/>
              <a:t>0.</a:t>
            </a:r>
          </a:p>
          <a:p>
            <a:pPr lvl="0" marL="0" indent="0">
              <a:buNone/>
            </a:pPr>
          </a:p>
          <a:p>
            <a:pPr lvl="0" marL="0" indent="0">
              <a:buNone/>
            </a:pPr>
            <a:r>
              <a:rPr/>
              <a:t>If</a:t>
            </a:r>
            <a:r>
              <a:rPr/>
              <a:t> </a:t>
            </a:r>
            <a:r>
              <a:rPr/>
              <a:t>you</a:t>
            </a:r>
            <a:r>
              <a:rPr/>
              <a:t> </a:t>
            </a:r>
            <a:r>
              <a:rPr/>
              <a:t>had</a:t>
            </a:r>
            <a:r>
              <a:rPr/>
              <a:t> </a:t>
            </a:r>
            <a:r>
              <a:rPr/>
              <a:t>a</a:t>
            </a:r>
            <a:r>
              <a:rPr/>
              <a:t> </a:t>
            </a:r>
            <a:r>
              <a:rPr/>
              <a:t>variable</a:t>
            </a:r>
            <a:r>
              <a:rPr/>
              <a:t> </a:t>
            </a:r>
            <a:r>
              <a:rPr/>
              <a:t>with</a:t>
            </a:r>
            <a:r>
              <a:rPr/>
              <a:t> </a:t>
            </a:r>
            <a:r>
              <a:rPr/>
              <a:t>values</a:t>
            </a:r>
            <a:r>
              <a:rPr/>
              <a:t> </a:t>
            </a:r>
            <a:r>
              <a:rPr/>
              <a:t>1,</a:t>
            </a:r>
            <a:r>
              <a:rPr/>
              <a:t> </a:t>
            </a:r>
            <a:r>
              <a:rPr/>
              <a:t>2,</a:t>
            </a:r>
            <a:r>
              <a:rPr/>
              <a:t> </a:t>
            </a:r>
            <a:r>
              <a:rPr/>
              <a:t>3,</a:t>
            </a:r>
            <a:r>
              <a:rPr/>
              <a:t> </a:t>
            </a:r>
            <a:r>
              <a:rPr/>
              <a:t>and</a:t>
            </a:r>
            <a:r>
              <a:rPr/>
              <a:t> </a:t>
            </a:r>
            <a:r>
              <a:rPr/>
              <a:t>4,</a:t>
            </a:r>
            <a:r>
              <a:rPr/>
              <a:t> </a:t>
            </a:r>
            <a:r>
              <a:rPr/>
              <a:t>the</a:t>
            </a:r>
            <a:r>
              <a:rPr/>
              <a:t> </a:t>
            </a:r>
            <a:r>
              <a:rPr/>
              <a:t>function</a:t>
            </a:r>
            <a:r>
              <a:rPr/>
              <a:t> </a:t>
            </a:r>
            <a:r>
              <a:rPr/>
              <a:t>f(x)=5-x</a:t>
            </a:r>
            <a:r>
              <a:rPr/>
              <a:t> </a:t>
            </a:r>
            <a:r>
              <a:rPr/>
              <a:t>would</a:t>
            </a:r>
            <a:r>
              <a:rPr/>
              <a:t> </a:t>
            </a:r>
            <a:r>
              <a:rPr/>
              <a:t>effectively</a:t>
            </a:r>
            <a:r>
              <a:rPr/>
              <a:t> </a:t>
            </a:r>
            <a:r>
              <a:rPr/>
              <a:t>reverse</a:t>
            </a:r>
            <a:r>
              <a:rPr/>
              <a:t> </a:t>
            </a:r>
            <a:r>
              <a:rPr/>
              <a:t>these</a:t>
            </a:r>
            <a:r>
              <a:rPr/>
              <a:t> </a:t>
            </a:r>
            <a:r>
              <a:rPr/>
              <a:t>values.</a:t>
            </a:r>
            <a:r>
              <a:rPr/>
              <a:t> </a:t>
            </a:r>
            <a:r>
              <a:rPr/>
              <a:t>But</a:t>
            </a:r>
            <a:r>
              <a:rPr/>
              <a:t> </a:t>
            </a:r>
            <a:r>
              <a:rPr/>
              <a:t>note</a:t>
            </a:r>
            <a:r>
              <a:rPr/>
              <a:t> </a:t>
            </a:r>
            <a:r>
              <a:rPr/>
              <a:t>that</a:t>
            </a:r>
            <a:r>
              <a:rPr/>
              <a:t> </a:t>
            </a:r>
            <a:r>
              <a:rPr/>
              <a:t>if</a:t>
            </a:r>
            <a:r>
              <a:rPr/>
              <a:t> </a:t>
            </a:r>
            <a:r>
              <a:rPr/>
              <a:t>0</a:t>
            </a:r>
            <a:r>
              <a:rPr/>
              <a:t> </a:t>
            </a:r>
            <a:r>
              <a:rPr/>
              <a:t>were</a:t>
            </a:r>
            <a:r>
              <a:rPr/>
              <a:t> </a:t>
            </a:r>
            <a:r>
              <a:rPr/>
              <a:t>legal,</a:t>
            </a:r>
            <a:r>
              <a:rPr/>
              <a:t> </a:t>
            </a:r>
            <a:r>
              <a:rPr/>
              <a:t>if</a:t>
            </a:r>
            <a:r>
              <a:rPr/>
              <a:t> </a:t>
            </a:r>
            <a:r>
              <a:rPr/>
              <a:t>the</a:t>
            </a:r>
            <a:r>
              <a:rPr/>
              <a:t> </a:t>
            </a:r>
            <a:r>
              <a:rPr/>
              <a:t>possible</a:t>
            </a:r>
            <a:r>
              <a:rPr/>
              <a:t> </a:t>
            </a:r>
            <a:r>
              <a:rPr/>
              <a:t>values</a:t>
            </a:r>
            <a:r>
              <a:rPr/>
              <a:t> </a:t>
            </a:r>
            <a:r>
              <a:rPr/>
              <a:t>were</a:t>
            </a:r>
            <a:r>
              <a:rPr/>
              <a:t> </a:t>
            </a:r>
            <a:r>
              <a:rPr/>
              <a:t>0,</a:t>
            </a:r>
            <a:r>
              <a:rPr/>
              <a:t> </a:t>
            </a:r>
            <a:r>
              <a:rPr/>
              <a:t>1,</a:t>
            </a:r>
            <a:r>
              <a:rPr/>
              <a:t> </a:t>
            </a:r>
            <a:r>
              <a:rPr/>
              <a:t>2,</a:t>
            </a:r>
            <a:r>
              <a:rPr/>
              <a:t> </a:t>
            </a:r>
            <a:r>
              <a:rPr/>
              <a:t>3,</a:t>
            </a:r>
            <a:r>
              <a:rPr/>
              <a:t> </a:t>
            </a:r>
            <a:r>
              <a:rPr/>
              <a:t>and</a:t>
            </a:r>
            <a:r>
              <a:rPr/>
              <a:t> </a:t>
            </a:r>
            <a:r>
              <a:rPr/>
              <a:t>4,</a:t>
            </a:r>
            <a:r>
              <a:rPr/>
              <a:t> </a:t>
            </a:r>
            <a:r>
              <a:rPr/>
              <a:t>then</a:t>
            </a:r>
            <a:r>
              <a:rPr/>
              <a:t> </a:t>
            </a:r>
            <a:r>
              <a:rPr/>
              <a:t>the</a:t>
            </a:r>
            <a:r>
              <a:rPr/>
              <a:t> </a:t>
            </a:r>
            <a:r>
              <a:rPr/>
              <a:t>proper</a:t>
            </a:r>
            <a:r>
              <a:rPr/>
              <a:t> </a:t>
            </a:r>
            <a:r>
              <a:rPr/>
              <a:t>function</a:t>
            </a:r>
            <a:r>
              <a:rPr/>
              <a:t> </a:t>
            </a:r>
            <a:r>
              <a:rPr/>
              <a:t>would</a:t>
            </a:r>
            <a:r>
              <a:rPr/>
              <a:t> </a:t>
            </a:r>
            <a:r>
              <a:rPr/>
              <a:t>be</a:t>
            </a:r>
            <a:r>
              <a:rPr/>
              <a:t> </a:t>
            </a:r>
            <a:r>
              <a:rPr/>
              <a:t>f(x)=4-x.</a:t>
            </a:r>
          </a:p>
          <a:p>
            <a:pPr lvl="0" marL="0" indent="0">
              <a:buNone/>
            </a:pPr>
          </a:p>
          <a:p>
            <a:pPr lvl="0" marL="0" indent="0">
              <a:buNone/>
            </a:pPr>
            <a:r>
              <a:rPr/>
              <a:t>Always</a:t>
            </a:r>
            <a:r>
              <a:rPr/>
              <a:t> </a:t>
            </a:r>
            <a:r>
              <a:rPr/>
              <a:t>account</a:t>
            </a:r>
            <a:r>
              <a:rPr/>
              <a:t> </a:t>
            </a:r>
            <a:r>
              <a:rPr/>
              <a:t>properly</a:t>
            </a:r>
            <a:r>
              <a:rPr/>
              <a:t> </a:t>
            </a:r>
            <a:r>
              <a:rPr/>
              <a:t>for</a:t>
            </a:r>
            <a:r>
              <a:rPr/>
              <a:t> </a:t>
            </a:r>
            <a:r>
              <a:rPr/>
              <a:t>missing</a:t>
            </a:r>
            <a:r>
              <a:rPr/>
              <a:t> </a:t>
            </a:r>
            <a:r>
              <a:rPr/>
              <a:t>values</a:t>
            </a:r>
            <a:r>
              <a:rPr/>
              <a:t> </a:t>
            </a:r>
            <a:r>
              <a:rPr/>
              <a:t>when</a:t>
            </a:r>
            <a:r>
              <a:rPr/>
              <a:t> </a:t>
            </a:r>
            <a:r>
              <a:rPr/>
              <a:t>reverse</a:t>
            </a:r>
            <a:r>
              <a:rPr/>
              <a:t> </a:t>
            </a:r>
            <a:r>
              <a:rPr/>
              <a:t>scaling.</a:t>
            </a:r>
            <a:r>
              <a:rPr/>
              <a:t> </a:t>
            </a:r>
            <a:r>
              <a:rPr/>
              <a:t>It’s</a:t>
            </a:r>
            <a:r>
              <a:rPr/>
              <a:t> </a:t>
            </a:r>
            <a:r>
              <a:rPr/>
              <a:t>a</a:t>
            </a:r>
            <a:r>
              <a:rPr/>
              <a:t> </a:t>
            </a:r>
            <a:r>
              <a:rPr/>
              <a:t>good</a:t>
            </a:r>
            <a:r>
              <a:rPr/>
              <a:t> </a:t>
            </a:r>
            <a:r>
              <a:rPr/>
              <a:t>idea</a:t>
            </a:r>
            <a:r>
              <a:rPr/>
              <a:t> </a:t>
            </a:r>
            <a:r>
              <a:rPr/>
              <a:t>to</a:t>
            </a:r>
            <a:r>
              <a:rPr/>
              <a:t> </a:t>
            </a:r>
            <a:r>
              <a:rPr/>
              <a:t>do</a:t>
            </a:r>
            <a:r>
              <a:rPr/>
              <a:t> </a:t>
            </a:r>
            <a:r>
              <a:rPr/>
              <a:t>a</a:t>
            </a:r>
            <a:r>
              <a:rPr/>
              <a:t> </a:t>
            </a:r>
            <a:r>
              <a:rPr/>
              <a:t>simple</a:t>
            </a:r>
            <a:r>
              <a:rPr/>
              <a:t> </a:t>
            </a:r>
            <a:r>
              <a:rPr/>
              <a:t>frequency</a:t>
            </a:r>
            <a:r>
              <a:rPr/>
              <a:t> </a:t>
            </a:r>
            <a:r>
              <a:rPr/>
              <a:t>table</a:t>
            </a:r>
            <a:r>
              <a:rPr/>
              <a:t> </a:t>
            </a:r>
            <a:r>
              <a:rPr/>
              <a:t>before</a:t>
            </a:r>
            <a:r>
              <a:rPr/>
              <a:t> </a:t>
            </a:r>
            <a:r>
              <a:rPr/>
              <a:t>and</a:t>
            </a:r>
            <a:r>
              <a:rPr/>
              <a:t> </a:t>
            </a:r>
            <a:r>
              <a:rPr/>
              <a:t>after</a:t>
            </a:r>
            <a:r>
              <a:rPr/>
              <a:t> </a:t>
            </a:r>
            <a:r>
              <a:rPr/>
              <a:t>reverse</a:t>
            </a:r>
            <a:r>
              <a:rPr/>
              <a:t> </a:t>
            </a:r>
            <a:r>
              <a:rPr/>
              <a:t>coding.</a:t>
            </a:r>
            <a:r>
              <a:rPr/>
              <a:t> </a:t>
            </a:r>
            <a:r>
              <a:rPr/>
              <a:t>It</a:t>
            </a:r>
            <a:r>
              <a:rPr/>
              <a:t> </a:t>
            </a:r>
            <a:r>
              <a:rPr/>
              <a:t>is</a:t>
            </a:r>
            <a:r>
              <a:rPr/>
              <a:t> </a:t>
            </a:r>
            <a:r>
              <a:rPr/>
              <a:t>also</a:t>
            </a:r>
            <a:r>
              <a:rPr/>
              <a:t> </a:t>
            </a:r>
            <a:r>
              <a:rPr/>
              <a:t>a</a:t>
            </a:r>
            <a:r>
              <a:rPr/>
              <a:t> </a:t>
            </a:r>
            <a:r>
              <a:rPr/>
              <a:t>good</a:t>
            </a:r>
            <a:r>
              <a:rPr/>
              <a:t> </a:t>
            </a:r>
            <a:r>
              <a:rPr/>
              <a:t>idea</a:t>
            </a:r>
            <a:r>
              <a:rPr/>
              <a:t> </a:t>
            </a:r>
            <a:r>
              <a:rPr/>
              <a:t>to</a:t>
            </a:r>
            <a:r>
              <a:rPr/>
              <a:t> </a:t>
            </a:r>
            <a:r>
              <a:rPr/>
              <a:t>store</a:t>
            </a:r>
            <a:r>
              <a:rPr/>
              <a:t> </a:t>
            </a:r>
            <a:r>
              <a:rPr/>
              <a:t>the</a:t>
            </a:r>
            <a:r>
              <a:rPr/>
              <a:t> </a:t>
            </a:r>
            <a:r>
              <a:rPr/>
              <a:t>reverse</a:t>
            </a:r>
            <a:r>
              <a:rPr/>
              <a:t> </a:t>
            </a:r>
            <a:r>
              <a:rPr/>
              <a:t>coded</a:t>
            </a:r>
            <a:r>
              <a:rPr/>
              <a:t> </a:t>
            </a:r>
            <a:r>
              <a:rPr/>
              <a:t>variable</a:t>
            </a:r>
            <a:r>
              <a:rPr/>
              <a:t> </a:t>
            </a:r>
            <a:r>
              <a:rPr/>
              <a:t>under</a:t>
            </a:r>
            <a:r>
              <a:rPr/>
              <a:t> </a:t>
            </a:r>
            <a:r>
              <a:rPr/>
              <a:t>a</a:t>
            </a:r>
            <a:r>
              <a:rPr/>
              <a:t> </a:t>
            </a:r>
            <a:r>
              <a:rPr/>
              <a:t>different</a:t>
            </a:r>
            <a:r>
              <a:rPr/>
              <a:t> </a:t>
            </a:r>
            <a:r>
              <a:rPr/>
              <a:t>name,</a:t>
            </a:r>
            <a:r>
              <a:rPr/>
              <a:t> </a:t>
            </a:r>
            <a:r>
              <a:rPr/>
              <a:t>so</a:t>
            </a:r>
            <a:r>
              <a:rPr/>
              <a:t> </a:t>
            </a:r>
            <a:r>
              <a:rPr/>
              <a:t>that</a:t>
            </a:r>
            <a:r>
              <a:rPr/>
              <a:t> </a:t>
            </a:r>
            <a:r>
              <a:rPr/>
              <a:t>you</a:t>
            </a:r>
            <a:r>
              <a:rPr/>
              <a:t> </a:t>
            </a:r>
            <a:r>
              <a:rPr/>
              <a:t>could</a:t>
            </a:r>
            <a:r>
              <a:rPr/>
              <a:t> </a:t>
            </a:r>
            <a:r>
              <a:rPr/>
              <a:t>easily</a:t>
            </a:r>
            <a:r>
              <a:rPr/>
              <a:t> </a:t>
            </a:r>
            <a:r>
              <a:rPr/>
              <a:t>undo</a:t>
            </a:r>
            <a:r>
              <a:rPr/>
              <a:t> </a:t>
            </a:r>
            <a:r>
              <a:rPr/>
              <a:t>any</a:t>
            </a:r>
            <a:r>
              <a:rPr/>
              <a:t> </a:t>
            </a:r>
            <a:r>
              <a:rPr/>
              <a:t>mistakes</a:t>
            </a:r>
            <a:r>
              <a:rPr/>
              <a:t> </a:t>
            </a:r>
            <a:r>
              <a:rPr/>
              <a:t>that</a:t>
            </a:r>
            <a:r>
              <a:rPr/>
              <a:t> </a:t>
            </a:r>
            <a:r>
              <a:rPr/>
              <a:t>you</a:t>
            </a:r>
            <a:r>
              <a:rPr/>
              <a:t> </a:t>
            </a:r>
            <a:r>
              <a:rPr/>
              <a:t>might</a:t>
            </a:r>
            <a:r>
              <a:rPr/>
              <a:t> </a:t>
            </a:r>
            <a:r>
              <a:rPr/>
              <a:t>have</a:t>
            </a:r>
            <a:r>
              <a:rPr/>
              <a:t> </a:t>
            </a:r>
            <a:r>
              <a:rPr/>
              <a:t>made.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137</a:t>
            </a:fld>
            <a:endParaRPr lang="en-US"/>
          </a:p>
        </p:txBody>
      </p:sp>
    </p:spTree>
  </p:cSld>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138</a:t>
            </a:fld>
            <a:endParaRPr lang="en-US"/>
          </a:p>
        </p:txBody>
      </p:sp>
    </p:spTree>
  </p:cSld>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many</a:t>
            </a:r>
            <a:r>
              <a:rPr/>
              <a:t> </a:t>
            </a:r>
            <a:r>
              <a:rPr/>
              <a:t>people</a:t>
            </a:r>
            <a:r>
              <a:rPr/>
              <a:t> </a:t>
            </a:r>
            <a:r>
              <a:rPr/>
              <a:t>do</a:t>
            </a:r>
            <a:r>
              <a:rPr/>
              <a:t> </a:t>
            </a:r>
            <a:r>
              <a:rPr/>
              <a:t>I</a:t>
            </a:r>
            <a:r>
              <a:rPr/>
              <a:t> </a:t>
            </a:r>
            <a:r>
              <a:rPr/>
              <a:t>need.</a:t>
            </a:r>
            <a:r>
              <a:rPr/>
              <a:t> </a:t>
            </a:r>
            <a:r>
              <a:rPr/>
              <a:t>This</a:t>
            </a:r>
            <a:r>
              <a:rPr/>
              <a:t> </a:t>
            </a:r>
            <a:r>
              <a:rPr/>
              <a:t>best</a:t>
            </a:r>
            <a:r>
              <a:rPr/>
              <a:t> </a:t>
            </a:r>
            <a:r>
              <a:rPr/>
              <a:t>done</a:t>
            </a:r>
            <a:r>
              <a:rPr/>
              <a:t> </a:t>
            </a:r>
            <a:r>
              <a:rPr/>
              <a:t>using</a:t>
            </a:r>
            <a:r>
              <a:rPr/>
              <a:t> </a:t>
            </a:r>
            <a:r>
              <a:rPr/>
              <a:t>a</a:t>
            </a:r>
            <a:r>
              <a:rPr/>
              <a:t> </a:t>
            </a:r>
            <a:r>
              <a:rPr/>
              <a:t>power</a:t>
            </a:r>
            <a:r>
              <a:rPr/>
              <a:t> </a:t>
            </a:r>
            <a:r>
              <a:rPr/>
              <a:t>analysis.</a:t>
            </a:r>
            <a:r>
              <a:rPr/>
              <a:t> </a:t>
            </a:r>
            <a:r>
              <a:rPr/>
              <a:t>Take</a:t>
            </a:r>
            <a:r>
              <a:rPr/>
              <a:t> </a:t>
            </a:r>
            <a:r>
              <a:rPr/>
              <a:t>account</a:t>
            </a:r>
            <a:r>
              <a:rPr/>
              <a:t> </a:t>
            </a:r>
            <a:r>
              <a:rPr/>
              <a:t>of</a:t>
            </a:r>
            <a:r>
              <a:rPr/>
              <a:t> </a:t>
            </a:r>
            <a:r>
              <a:rPr/>
              <a:t>the</a:t>
            </a:r>
            <a:r>
              <a:rPr/>
              <a:t> </a:t>
            </a:r>
            <a:r>
              <a:rPr/>
              <a:t>measures</a:t>
            </a:r>
            <a:r>
              <a:rPr/>
              <a:t> </a:t>
            </a:r>
            <a:r>
              <a:rPr/>
              <a:t>being</a:t>
            </a:r>
            <a:r>
              <a:rPr/>
              <a:t> </a:t>
            </a:r>
            <a:r>
              <a:rPr/>
              <a:t>used</a:t>
            </a:r>
            <a:r>
              <a:rPr/>
              <a:t> </a:t>
            </a:r>
            <a:r>
              <a:rPr/>
              <a:t>and</a:t>
            </a:r>
            <a:r>
              <a:rPr/>
              <a:t> </a:t>
            </a:r>
            <a:r>
              <a:rPr/>
              <a:t>what</a:t>
            </a:r>
            <a:r>
              <a:rPr/>
              <a:t> </a:t>
            </a:r>
            <a:r>
              <a:rPr/>
              <a:t>you</a:t>
            </a:r>
            <a:r>
              <a:rPr/>
              <a:t> </a:t>
            </a:r>
            <a:r>
              <a:rPr/>
              <a:t>expect</a:t>
            </a:r>
            <a:r>
              <a:rPr/>
              <a:t> </a:t>
            </a:r>
            <a:r>
              <a:rPr/>
              <a:t>to</a:t>
            </a:r>
            <a:r>
              <a:rPr/>
              <a:t> </a:t>
            </a:r>
            <a:r>
              <a:rPr/>
              <a:t>see.</a:t>
            </a:r>
            <a:r>
              <a:rPr/>
              <a:t> </a:t>
            </a:r>
            <a:r>
              <a:rPr/>
              <a:t>Information</a:t>
            </a:r>
            <a:r>
              <a:rPr/>
              <a:t> </a:t>
            </a:r>
            <a:r>
              <a:rPr/>
              <a:t>from</a:t>
            </a:r>
            <a:r>
              <a:rPr/>
              <a:t> </a:t>
            </a:r>
            <a:r>
              <a:rPr/>
              <a:t>previous</a:t>
            </a:r>
            <a:r>
              <a:rPr/>
              <a:t> </a:t>
            </a:r>
            <a:r>
              <a:rPr/>
              <a:t>research</a:t>
            </a:r>
            <a:r>
              <a:rPr/>
              <a:t> </a:t>
            </a:r>
            <a:r>
              <a:rPr/>
              <a:t>or</a:t>
            </a:r>
            <a:r>
              <a:rPr/>
              <a:t> </a:t>
            </a:r>
            <a:r>
              <a:rPr/>
              <a:t>other</a:t>
            </a:r>
            <a:r>
              <a:rPr/>
              <a:t> </a:t>
            </a:r>
            <a:r>
              <a:rPr/>
              <a:t>kinds</a:t>
            </a:r>
            <a:r>
              <a:rPr/>
              <a:t> </a:t>
            </a:r>
            <a:r>
              <a:rPr/>
              <a:t>of</a:t>
            </a:r>
            <a:r>
              <a:rPr/>
              <a:t> </a:t>
            </a:r>
            <a:r>
              <a:rPr/>
              <a:t>things.</a:t>
            </a:r>
          </a:p>
          <a:p>
            <a:pPr lvl="0" marL="0" indent="0">
              <a:buNone/>
            </a:pPr>
          </a:p>
          <a:p>
            <a:pPr lvl="0" marL="0" indent="0">
              <a:buNone/>
            </a:pPr>
            <a:r>
              <a:rPr/>
              <a:t>Representativeness</a:t>
            </a:r>
            <a:r>
              <a:rPr/>
              <a:t> </a:t>
            </a:r>
            <a:r>
              <a:rPr/>
              <a:t>is</a:t>
            </a:r>
            <a:r>
              <a:rPr/>
              <a:t> </a:t>
            </a:r>
            <a:r>
              <a:rPr/>
              <a:t>more</a:t>
            </a:r>
            <a:r>
              <a:rPr/>
              <a:t> </a:t>
            </a:r>
            <a:r>
              <a:rPr/>
              <a:t>important</a:t>
            </a:r>
            <a:r>
              <a:rPr/>
              <a:t> </a:t>
            </a:r>
            <a:r>
              <a:rPr/>
              <a:t>than</a:t>
            </a:r>
            <a:r>
              <a:rPr/>
              <a:t> </a:t>
            </a:r>
            <a:r>
              <a:rPr/>
              <a:t>the</a:t>
            </a:r>
            <a:r>
              <a:rPr/>
              <a:t> </a:t>
            </a:r>
            <a:r>
              <a:rPr/>
              <a:t>absolute</a:t>
            </a:r>
            <a:r>
              <a:rPr/>
              <a:t> </a:t>
            </a:r>
            <a:r>
              <a:rPr/>
              <a:t>size</a:t>
            </a:r>
            <a:r>
              <a:rPr/>
              <a:t> </a:t>
            </a:r>
            <a:r>
              <a:rPr/>
              <a:t>of</a:t>
            </a:r>
            <a:r>
              <a:rPr/>
              <a:t> </a:t>
            </a:r>
            <a:r>
              <a:rPr/>
              <a:t>the</a:t>
            </a:r>
            <a:r>
              <a:rPr/>
              <a:t> </a:t>
            </a:r>
            <a:r>
              <a:rPr/>
              <a:t>sample.</a:t>
            </a:r>
          </a:p>
          <a:p>
            <a:pPr lvl="0" marL="0" indent="0">
              <a:buNone/>
            </a:pPr>
          </a:p>
          <a:p>
            <a:pPr lvl="0" marL="0" indent="0">
              <a:buNone/>
            </a:pPr>
            <a:r>
              <a:rPr/>
              <a:t>Large</a:t>
            </a:r>
            <a:r>
              <a:rPr/>
              <a:t> </a:t>
            </a:r>
            <a:r>
              <a:rPr/>
              <a:t>enough</a:t>
            </a:r>
            <a:r>
              <a:rPr/>
              <a:t> </a:t>
            </a:r>
            <a:r>
              <a:rPr/>
              <a:t>so</a:t>
            </a:r>
            <a:r>
              <a:rPr/>
              <a:t> </a:t>
            </a:r>
            <a:r>
              <a:rPr/>
              <a:t>you</a:t>
            </a:r>
            <a:r>
              <a:rPr/>
              <a:t> </a:t>
            </a:r>
            <a:r>
              <a:rPr/>
              <a:t>don’t</a:t>
            </a:r>
            <a:r>
              <a:rPr/>
              <a:t> </a:t>
            </a:r>
            <a:r>
              <a:rPr/>
              <a:t>miss</a:t>
            </a:r>
            <a:r>
              <a:rPr/>
              <a:t> </a:t>
            </a:r>
            <a:r>
              <a:rPr/>
              <a:t>important</a:t>
            </a:r>
            <a:r>
              <a:rPr/>
              <a:t> </a:t>
            </a:r>
            <a:r>
              <a:rPr/>
              <a:t>findings.</a:t>
            </a:r>
          </a:p>
          <a:p>
            <a:pPr lvl="0" marL="0" indent="0">
              <a:buNone/>
            </a:pPr>
          </a:p>
          <a:p>
            <a:pPr lvl="0" marL="0" indent="0">
              <a:buNone/>
            </a:pPr>
            <a:r>
              <a:rPr/>
              <a:t>In</a:t>
            </a:r>
            <a:r>
              <a:rPr/>
              <a:t> </a:t>
            </a:r>
            <a:r>
              <a:rPr/>
              <a:t>cases</a:t>
            </a:r>
            <a:r>
              <a:rPr/>
              <a:t> </a:t>
            </a:r>
            <a:r>
              <a:rPr/>
              <a:t>with</a:t>
            </a:r>
            <a:r>
              <a:rPr/>
              <a:t> </a:t>
            </a:r>
            <a:r>
              <a:rPr/>
              <a:t>really</a:t>
            </a:r>
            <a:r>
              <a:rPr/>
              <a:t> </a:t>
            </a:r>
            <a:r>
              <a:rPr/>
              <a:t>large</a:t>
            </a:r>
            <a:r>
              <a:rPr/>
              <a:t> </a:t>
            </a:r>
            <a:r>
              <a:rPr/>
              <a:t>sample</a:t>
            </a:r>
            <a:r>
              <a:rPr/>
              <a:t> </a:t>
            </a:r>
            <a:r>
              <a:rPr/>
              <a:t>sizes</a:t>
            </a:r>
            <a:r>
              <a:rPr/>
              <a:t> </a:t>
            </a:r>
            <a:r>
              <a:rPr/>
              <a:t>where</a:t>
            </a:r>
            <a:r>
              <a:rPr/>
              <a:t> </a:t>
            </a:r>
            <a:r>
              <a:rPr/>
              <a:t>you</a:t>
            </a:r>
            <a:r>
              <a:rPr/>
              <a:t> </a:t>
            </a:r>
            <a:r>
              <a:rPr/>
              <a:t>get</a:t>
            </a:r>
            <a:r>
              <a:rPr/>
              <a:t> </a:t>
            </a:r>
            <a:r>
              <a:rPr/>
              <a:t>statistical</a:t>
            </a:r>
            <a:r>
              <a:rPr/>
              <a:t> </a:t>
            </a:r>
            <a:r>
              <a:rPr/>
              <a:t>significance</a:t>
            </a:r>
            <a:r>
              <a:rPr/>
              <a:t> </a:t>
            </a:r>
            <a:r>
              <a:rPr/>
              <a:t>without</a:t>
            </a:r>
            <a:r>
              <a:rPr/>
              <a:t> </a:t>
            </a:r>
            <a:r>
              <a:rPr/>
              <a:t>practical</a:t>
            </a:r>
            <a:r>
              <a:rPr/>
              <a:t> </a:t>
            </a:r>
            <a:r>
              <a:rPr/>
              <a:t>significance.</a:t>
            </a:r>
            <a:r>
              <a:rPr/>
              <a:t> </a:t>
            </a:r>
            <a:r>
              <a:rPr/>
              <a:t>Effects.</a:t>
            </a:r>
          </a:p>
        </p:txBody>
      </p:sp>
      <p:sp>
        <p:nvSpPr>
          <p:cNvPr id="4" name="Slide Number Placeholder 3"/>
          <p:cNvSpPr>
            <a:spLocks noGrp="1"/>
          </p:cNvSpPr>
          <p:nvPr>
            <p:ph type="sldNum" sz="quarter" idx="10"/>
          </p:nvPr>
        </p:nvSpPr>
        <p:spPr/>
        <p:txBody>
          <a:bodyPr/>
          <a:lstStyle/>
          <a:p>
            <a:fld id="{18BDFEC3-8487-43E8-A154-7C12CBC1FFF2}" type="slidenum">
              <a:rPr lang="en-US"/>
              <a:t>143</a:t>
            </a:fld>
            <a:endParaRPr lang="en-US"/>
          </a:p>
        </p:txBody>
      </p:sp>
    </p:spTree>
  </p:cSld>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really</a:t>
            </a:r>
            <a:r>
              <a:rPr/>
              <a:t> </a:t>
            </a:r>
            <a:r>
              <a:rPr/>
              <a:t>only</a:t>
            </a:r>
            <a:r>
              <a:rPr/>
              <a:t> </a:t>
            </a:r>
            <a:r>
              <a:rPr/>
              <a:t>randomized</a:t>
            </a:r>
            <a:r>
              <a:rPr/>
              <a:t> </a:t>
            </a:r>
            <a:r>
              <a:rPr/>
              <a:t>trials</a:t>
            </a:r>
            <a:r>
              <a:rPr/>
              <a:t> </a:t>
            </a:r>
            <a:r>
              <a:rPr/>
              <a:t>that</a:t>
            </a:r>
            <a:r>
              <a:rPr/>
              <a:t> </a:t>
            </a:r>
            <a:r>
              <a:rPr/>
              <a:t>can</a:t>
            </a:r>
            <a:r>
              <a:rPr/>
              <a:t> </a:t>
            </a:r>
            <a:r>
              <a:rPr/>
              <a:t>establish</a:t>
            </a:r>
            <a:r>
              <a:rPr/>
              <a:t> </a:t>
            </a:r>
            <a:r>
              <a:rPr/>
              <a:t>causality.</a:t>
            </a:r>
            <a:r>
              <a:rPr/>
              <a:t> </a:t>
            </a:r>
            <a:r>
              <a:rPr/>
              <a:t>But</a:t>
            </a:r>
            <a:r>
              <a:rPr/>
              <a:t> </a:t>
            </a:r>
            <a:r>
              <a:rPr/>
              <a:t>even</a:t>
            </a:r>
            <a:r>
              <a:rPr/>
              <a:t> </a:t>
            </a:r>
            <a:r>
              <a:rPr/>
              <a:t>in</a:t>
            </a:r>
            <a:r>
              <a:rPr/>
              <a:t> </a:t>
            </a:r>
            <a:r>
              <a:rPr/>
              <a:t>quasi-experimental</a:t>
            </a:r>
            <a:r>
              <a:rPr/>
              <a:t> </a:t>
            </a:r>
            <a:r>
              <a:rPr/>
              <a:t>and</a:t>
            </a:r>
            <a:r>
              <a:rPr/>
              <a:t> </a:t>
            </a:r>
            <a:r>
              <a:rPr/>
              <a:t>non-experimental</a:t>
            </a:r>
            <a:r>
              <a:rPr/>
              <a:t> </a:t>
            </a:r>
            <a:r>
              <a:rPr/>
              <a:t>studies,</a:t>
            </a:r>
            <a:r>
              <a:rPr/>
              <a:t> </a:t>
            </a:r>
            <a:r>
              <a:rPr/>
              <a:t>you</a:t>
            </a:r>
            <a:r>
              <a:rPr/>
              <a:t> </a:t>
            </a:r>
            <a:r>
              <a:rPr/>
              <a:t>can</a:t>
            </a:r>
            <a:r>
              <a:rPr/>
              <a:t> </a:t>
            </a:r>
            <a:r>
              <a:rPr/>
              <a:t>still</a:t>
            </a:r>
            <a:r>
              <a:rPr/>
              <a:t> </a:t>
            </a:r>
            <a:r>
              <a:rPr/>
              <a:t>talk</a:t>
            </a:r>
            <a:r>
              <a:rPr/>
              <a:t> </a:t>
            </a:r>
            <a:r>
              <a:rPr/>
              <a:t>about</a:t>
            </a:r>
            <a:r>
              <a:rPr/>
              <a:t> </a:t>
            </a:r>
            <a:r>
              <a:rPr/>
              <a:t>internal</a:t>
            </a:r>
            <a:r>
              <a:rPr/>
              <a:t> </a:t>
            </a:r>
            <a:r>
              <a:rPr/>
              <a:t>validity.</a:t>
            </a:r>
          </a:p>
          <a:p>
            <a:pPr lvl="0" marL="0" indent="0">
              <a:buNone/>
            </a:pPr>
          </a:p>
          <a:p>
            <a:pPr lvl="0" marL="0" indent="0">
              <a:buNone/>
            </a:pPr>
            <a:r>
              <a:rPr/>
              <a:t>The</a:t>
            </a:r>
            <a:r>
              <a:rPr/>
              <a:t> </a:t>
            </a:r>
            <a:r>
              <a:rPr/>
              <a:t>cause</a:t>
            </a:r>
            <a:r>
              <a:rPr/>
              <a:t> </a:t>
            </a:r>
            <a:r>
              <a:rPr/>
              <a:t>has</a:t>
            </a:r>
            <a:r>
              <a:rPr/>
              <a:t> </a:t>
            </a:r>
            <a:r>
              <a:rPr/>
              <a:t>to</a:t>
            </a:r>
            <a:r>
              <a:rPr/>
              <a:t> </a:t>
            </a:r>
            <a:r>
              <a:rPr/>
              <a:t>precede</a:t>
            </a:r>
            <a:r>
              <a:rPr/>
              <a:t> </a:t>
            </a:r>
            <a:r>
              <a:rPr/>
              <a:t>the</a:t>
            </a:r>
            <a:r>
              <a:rPr/>
              <a:t> </a:t>
            </a:r>
            <a:r>
              <a:rPr/>
              <a:t>effect,</a:t>
            </a:r>
            <a:r>
              <a:rPr/>
              <a:t> </a:t>
            </a:r>
            <a:r>
              <a:rPr/>
              <a:t>it</a:t>
            </a:r>
            <a:r>
              <a:rPr/>
              <a:t> </a:t>
            </a:r>
            <a:r>
              <a:rPr/>
              <a:t>must</a:t>
            </a:r>
            <a:r>
              <a:rPr/>
              <a:t> </a:t>
            </a:r>
            <a:r>
              <a:rPr/>
              <a:t>be</a:t>
            </a:r>
            <a:r>
              <a:rPr/>
              <a:t> </a:t>
            </a:r>
            <a:r>
              <a:rPr/>
              <a:t>connected</a:t>
            </a:r>
            <a:r>
              <a:rPr/>
              <a:t> </a:t>
            </a:r>
            <a:r>
              <a:rPr/>
              <a:t>to</a:t>
            </a:r>
            <a:r>
              <a:rPr/>
              <a:t> </a:t>
            </a:r>
            <a:r>
              <a:rPr/>
              <a:t>the</a:t>
            </a:r>
            <a:r>
              <a:rPr/>
              <a:t> </a:t>
            </a:r>
            <a:r>
              <a:rPr/>
              <a:t>effect,</a:t>
            </a:r>
            <a:r>
              <a:rPr/>
              <a:t> </a:t>
            </a:r>
            <a:r>
              <a:rPr/>
              <a:t>and</a:t>
            </a:r>
            <a:r>
              <a:rPr/>
              <a:t> </a:t>
            </a:r>
            <a:r>
              <a:rPr/>
              <a:t>there</a:t>
            </a:r>
            <a:r>
              <a:rPr/>
              <a:t> </a:t>
            </a:r>
            <a:r>
              <a:rPr/>
              <a:t>must</a:t>
            </a:r>
            <a:r>
              <a:rPr/>
              <a:t> </a:t>
            </a:r>
            <a:r>
              <a:rPr/>
              <a:t>be</a:t>
            </a:r>
            <a:r>
              <a:rPr/>
              <a:t> </a:t>
            </a:r>
            <a:r>
              <a:rPr/>
              <a:t>no</a:t>
            </a:r>
            <a:r>
              <a:rPr/>
              <a:t> </a:t>
            </a:r>
            <a:r>
              <a:rPr/>
              <a:t>other</a:t>
            </a:r>
            <a:r>
              <a:rPr/>
              <a:t> </a:t>
            </a:r>
            <a:r>
              <a:rPr/>
              <a:t>variables</a:t>
            </a:r>
            <a:r>
              <a:rPr/>
              <a:t> </a:t>
            </a:r>
            <a:r>
              <a:rPr/>
              <a:t>that</a:t>
            </a:r>
            <a:r>
              <a:rPr/>
              <a:t> </a:t>
            </a:r>
            <a:r>
              <a:rPr/>
              <a:t>could</a:t>
            </a:r>
            <a:r>
              <a:rPr/>
              <a:t> </a:t>
            </a:r>
            <a:r>
              <a:rPr/>
              <a:t>explain</a:t>
            </a:r>
            <a:r>
              <a:rPr/>
              <a:t> </a:t>
            </a:r>
            <a:r>
              <a:rPr/>
              <a:t>why</a:t>
            </a:r>
            <a:r>
              <a:rPr/>
              <a:t> </a:t>
            </a:r>
            <a:r>
              <a:rPr/>
              <a:t>the</a:t>
            </a:r>
            <a:r>
              <a:rPr/>
              <a:t> </a:t>
            </a:r>
            <a:r>
              <a:rPr/>
              <a:t>cause</a:t>
            </a:r>
            <a:r>
              <a:rPr/>
              <a:t> </a:t>
            </a:r>
            <a:r>
              <a:rPr/>
              <a:t>is</a:t>
            </a:r>
            <a:r>
              <a:rPr/>
              <a:t> </a:t>
            </a:r>
            <a:r>
              <a:rPr/>
              <a:t>related</a:t>
            </a:r>
            <a:r>
              <a:rPr/>
              <a:t> </a:t>
            </a:r>
            <a:r>
              <a:rPr/>
              <a:t>to</a:t>
            </a:r>
            <a:r>
              <a:rPr/>
              <a:t> </a:t>
            </a:r>
            <a:r>
              <a:rPr/>
              <a:t>the</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144</a:t>
            </a:fld>
            <a:endParaRPr lang="en-US"/>
          </a:p>
        </p:txBody>
      </p:sp>
    </p:spTree>
  </p:cSld>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randomized</a:t>
            </a:r>
            <a:r>
              <a:rPr/>
              <a:t> </a:t>
            </a:r>
            <a:r>
              <a:rPr/>
              <a:t>designs,</a:t>
            </a:r>
            <a:r>
              <a:rPr/>
              <a:t> </a:t>
            </a:r>
            <a:r>
              <a:rPr/>
              <a:t>the</a:t>
            </a:r>
            <a:r>
              <a:rPr/>
              <a:t> </a:t>
            </a:r>
            <a:r>
              <a:rPr/>
              <a:t>cause</a:t>
            </a:r>
            <a:r>
              <a:rPr/>
              <a:t> </a:t>
            </a:r>
            <a:r>
              <a:rPr/>
              <a:t>precedes</a:t>
            </a:r>
            <a:r>
              <a:rPr/>
              <a:t> </a:t>
            </a:r>
            <a:r>
              <a:rPr/>
              <a:t>the</a:t>
            </a:r>
            <a:r>
              <a:rPr/>
              <a:t> </a:t>
            </a:r>
            <a:r>
              <a:rPr/>
              <a:t>effect,</a:t>
            </a:r>
            <a:r>
              <a:rPr/>
              <a:t> </a:t>
            </a:r>
            <a:r>
              <a:rPr/>
              <a:t>the</a:t>
            </a:r>
            <a:r>
              <a:rPr/>
              <a:t> </a:t>
            </a:r>
            <a:r>
              <a:rPr/>
              <a:t>cause</a:t>
            </a:r>
            <a:r>
              <a:rPr/>
              <a:t> </a:t>
            </a:r>
            <a:r>
              <a:rPr/>
              <a:t>is</a:t>
            </a:r>
            <a:r>
              <a:rPr/>
              <a:t> </a:t>
            </a:r>
            <a:r>
              <a:rPr/>
              <a:t>related</a:t>
            </a:r>
            <a:r>
              <a:rPr/>
              <a:t> </a:t>
            </a:r>
            <a:r>
              <a:rPr/>
              <a:t>to</a:t>
            </a:r>
            <a:r>
              <a:rPr/>
              <a:t> </a:t>
            </a:r>
            <a:r>
              <a:rPr/>
              <a:t>the</a:t>
            </a:r>
            <a:r>
              <a:rPr/>
              <a:t> </a:t>
            </a:r>
            <a:r>
              <a:rPr/>
              <a:t>outcome</a:t>
            </a:r>
            <a:r>
              <a:rPr/>
              <a:t> </a:t>
            </a:r>
            <a:r>
              <a:rPr/>
              <a:t>and</a:t>
            </a:r>
            <a:r>
              <a:rPr/>
              <a:t> </a:t>
            </a:r>
            <a:r>
              <a:rPr/>
              <a:t>there</a:t>
            </a:r>
            <a:r>
              <a:rPr/>
              <a:t> </a:t>
            </a:r>
            <a:r>
              <a:rPr/>
              <a:t>are</a:t>
            </a:r>
            <a:r>
              <a:rPr/>
              <a:t> </a:t>
            </a:r>
            <a:r>
              <a:rPr/>
              <a:t>no</a:t>
            </a:r>
            <a:r>
              <a:rPr/>
              <a:t> </a:t>
            </a:r>
            <a:r>
              <a:rPr/>
              <a:t>other</a:t>
            </a:r>
            <a:r>
              <a:rPr/>
              <a:t> </a:t>
            </a:r>
            <a:r>
              <a:rPr/>
              <a:t>variables</a:t>
            </a:r>
            <a:r>
              <a:rPr/>
              <a:t> </a:t>
            </a:r>
            <a:r>
              <a:rPr/>
              <a:t>that</a:t>
            </a:r>
            <a:r>
              <a:rPr/>
              <a:t> </a:t>
            </a:r>
            <a:r>
              <a:rPr/>
              <a:t>could</a:t>
            </a:r>
            <a:r>
              <a:rPr/>
              <a:t> </a:t>
            </a:r>
            <a:r>
              <a:rPr/>
              <a:t>explain</a:t>
            </a:r>
            <a:r>
              <a:rPr/>
              <a:t> </a:t>
            </a:r>
            <a:r>
              <a:rPr/>
              <a:t>the</a:t>
            </a:r>
            <a:r>
              <a:rPr/>
              <a:t> </a:t>
            </a:r>
            <a:r>
              <a:rPr/>
              <a:t>relationship.</a:t>
            </a:r>
          </a:p>
        </p:txBody>
      </p:sp>
      <p:sp>
        <p:nvSpPr>
          <p:cNvPr id="4" name="Slide Number Placeholder 3"/>
          <p:cNvSpPr>
            <a:spLocks noGrp="1"/>
          </p:cNvSpPr>
          <p:nvPr>
            <p:ph type="sldNum" sz="quarter" idx="10"/>
          </p:nvPr>
        </p:nvSpPr>
        <p:spPr/>
        <p:txBody>
          <a:bodyPr/>
          <a:lstStyle/>
          <a:p>
            <a:fld id="{18BDFEC3-8487-43E8-A154-7C12CBC1FFF2}" type="slidenum">
              <a:rPr lang="en-US"/>
              <a:t>147</a:t>
            </a:fld>
            <a:endParaRPr lang="en-US"/>
          </a:p>
        </p:txBody>
      </p:sp>
    </p:spTree>
  </p:cSld>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strength</a:t>
            </a:r>
            <a:r>
              <a:rPr/>
              <a:t> </a:t>
            </a:r>
            <a:r>
              <a:rPr/>
              <a:t>of</a:t>
            </a:r>
            <a:r>
              <a:rPr/>
              <a:t> </a:t>
            </a:r>
            <a:r>
              <a:rPr/>
              <a:t>the</a:t>
            </a:r>
            <a:r>
              <a:rPr/>
              <a:t> </a:t>
            </a:r>
            <a:r>
              <a:rPr/>
              <a:t>research</a:t>
            </a:r>
            <a:r>
              <a:rPr/>
              <a:t> </a:t>
            </a:r>
            <a:r>
              <a:rPr/>
              <a:t>design</a:t>
            </a:r>
            <a:r>
              <a:rPr/>
              <a:t> </a:t>
            </a:r>
            <a:r>
              <a:rPr/>
              <a:t>and</a:t>
            </a:r>
            <a:r>
              <a:rPr/>
              <a:t> </a:t>
            </a:r>
            <a:r>
              <a:rPr/>
              <a:t>the</a:t>
            </a:r>
            <a:r>
              <a:rPr/>
              <a:t> </a:t>
            </a:r>
            <a:r>
              <a:rPr/>
              <a:t>internal</a:t>
            </a:r>
            <a:r>
              <a:rPr/>
              <a:t> </a:t>
            </a:r>
            <a:r>
              <a:rPr/>
              <a:t>validity</a:t>
            </a:r>
            <a:r>
              <a:rPr/>
              <a:t> </a:t>
            </a:r>
            <a:r>
              <a:rPr/>
              <a:t>determine</a:t>
            </a:r>
            <a:r>
              <a:rPr/>
              <a:t> </a:t>
            </a:r>
            <a:r>
              <a:rPr/>
              <a:t>whether</a:t>
            </a:r>
            <a:r>
              <a:rPr/>
              <a:t> </a:t>
            </a:r>
            <a:r>
              <a:rPr/>
              <a:t>you</a:t>
            </a:r>
            <a:r>
              <a:rPr/>
              <a:t> </a:t>
            </a:r>
            <a:r>
              <a:rPr/>
              <a:t>can</a:t>
            </a:r>
            <a:r>
              <a:rPr/>
              <a:t> </a:t>
            </a:r>
            <a:r>
              <a:rPr/>
              <a:t>claim</a:t>
            </a:r>
            <a:r>
              <a:rPr/>
              <a:t> </a:t>
            </a:r>
            <a:r>
              <a:rPr/>
              <a:t>causality.</a:t>
            </a:r>
            <a:r>
              <a:rPr/>
              <a:t> </a:t>
            </a:r>
            <a:r>
              <a:rPr/>
              <a:t>Try</a:t>
            </a:r>
            <a:r>
              <a:rPr/>
              <a:t> </a:t>
            </a:r>
            <a:r>
              <a:rPr/>
              <a:t>to</a:t>
            </a:r>
            <a:r>
              <a:rPr/>
              <a:t> </a:t>
            </a:r>
            <a:r>
              <a:rPr/>
              <a:t>design</a:t>
            </a:r>
            <a:r>
              <a:rPr/>
              <a:t> </a:t>
            </a:r>
            <a:r>
              <a:rPr/>
              <a:t>the</a:t>
            </a:r>
            <a:r>
              <a:rPr/>
              <a:t> </a:t>
            </a:r>
            <a:r>
              <a:rPr/>
              <a:t>study</a:t>
            </a:r>
            <a:r>
              <a:rPr/>
              <a:t> </a:t>
            </a:r>
            <a:r>
              <a:rPr/>
              <a:t>to</a:t>
            </a:r>
            <a:r>
              <a:rPr/>
              <a:t> </a:t>
            </a:r>
            <a:r>
              <a:rPr/>
              <a:t>maximize</a:t>
            </a:r>
            <a:r>
              <a:rPr/>
              <a:t> </a:t>
            </a:r>
            <a:r>
              <a:rPr/>
              <a:t>internal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148</a:t>
            </a:fld>
            <a:endParaRPr lang="en-US"/>
          </a:p>
        </p:txBody>
      </p:sp>
    </p:spTree>
  </p:cSld>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two</a:t>
            </a:r>
            <a:r>
              <a:rPr/>
              <a:t> </a:t>
            </a:r>
            <a:r>
              <a:rPr/>
              <a:t>aspects</a:t>
            </a:r>
            <a:r>
              <a:rPr/>
              <a:t> </a:t>
            </a:r>
            <a:r>
              <a:rPr/>
              <a:t>of</a:t>
            </a:r>
            <a:r>
              <a:rPr/>
              <a:t> </a:t>
            </a:r>
            <a:r>
              <a:rPr/>
              <a:t>internal</a:t>
            </a:r>
            <a:r>
              <a:rPr/>
              <a:t> </a:t>
            </a:r>
            <a:r>
              <a:rPr/>
              <a:t>validity,</a:t>
            </a:r>
            <a:r>
              <a:rPr/>
              <a:t> </a:t>
            </a:r>
            <a:r>
              <a:rPr/>
              <a:t>equivalence</a:t>
            </a:r>
            <a:r>
              <a:rPr/>
              <a:t> </a:t>
            </a:r>
            <a:r>
              <a:rPr/>
              <a:t>and</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150</a:t>
            </a:fld>
            <a:endParaRPr lang="en-US"/>
          </a:p>
        </p:txBody>
      </p:sp>
    </p:spTree>
  </p:cSld>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Random</a:t>
            </a:r>
            <a:r>
              <a:rPr/>
              <a:t> </a:t>
            </a:r>
            <a:r>
              <a:rPr/>
              <a:t>assignment</a:t>
            </a:r>
            <a:r>
              <a:rPr/>
              <a:t> </a:t>
            </a:r>
            <a:r>
              <a:rPr/>
              <a:t>assures</a:t>
            </a:r>
            <a:r>
              <a:rPr/>
              <a:t> </a:t>
            </a:r>
            <a:r>
              <a:rPr/>
              <a:t>equivalence</a:t>
            </a:r>
            <a:r>
              <a:rPr/>
              <a:t> </a:t>
            </a:r>
            <a:r>
              <a:rPr/>
              <a:t>of</a:t>
            </a:r>
            <a:r>
              <a:rPr/>
              <a:t> </a:t>
            </a:r>
            <a:r>
              <a:rPr/>
              <a:t>the</a:t>
            </a:r>
            <a:r>
              <a:rPr/>
              <a:t> </a:t>
            </a:r>
            <a:r>
              <a:rPr/>
              <a:t>two</a:t>
            </a:r>
            <a:r>
              <a:rPr/>
              <a:t> </a:t>
            </a:r>
            <a:r>
              <a:rPr/>
              <a:t>groups</a:t>
            </a:r>
            <a:r>
              <a:rPr/>
              <a:t> </a:t>
            </a:r>
            <a:r>
              <a:rPr/>
              <a:t>on</a:t>
            </a:r>
            <a:r>
              <a:rPr/>
              <a:t> </a:t>
            </a:r>
            <a:r>
              <a:rPr/>
              <a:t>average.</a:t>
            </a:r>
            <a:r>
              <a:rPr/>
              <a:t> </a:t>
            </a:r>
            <a:r>
              <a:rPr/>
              <a:t>A</a:t>
            </a:r>
            <a:r>
              <a:rPr/>
              <a:t> </a:t>
            </a:r>
            <a:r>
              <a:rPr/>
              <a:t>rule</a:t>
            </a:r>
            <a:r>
              <a:rPr/>
              <a:t> </a:t>
            </a:r>
            <a:r>
              <a:rPr/>
              <a:t>of</a:t>
            </a:r>
            <a:r>
              <a:rPr/>
              <a:t> </a:t>
            </a:r>
            <a:r>
              <a:rPr/>
              <a:t>thumb</a:t>
            </a:r>
            <a:r>
              <a:rPr/>
              <a:t> </a:t>
            </a:r>
            <a:r>
              <a:rPr/>
              <a:t>is</a:t>
            </a:r>
            <a:r>
              <a:rPr/>
              <a:t> </a:t>
            </a:r>
            <a:r>
              <a:rPr/>
              <a:t>30</a:t>
            </a:r>
            <a:r>
              <a:rPr/>
              <a:t> </a:t>
            </a:r>
            <a:r>
              <a:rPr/>
              <a:t>people</a:t>
            </a:r>
            <a:r>
              <a:rPr/>
              <a:t> </a:t>
            </a:r>
            <a:r>
              <a:rPr/>
              <a:t>assigned</a:t>
            </a:r>
            <a:r>
              <a:rPr/>
              <a:t> </a:t>
            </a:r>
            <a:r>
              <a:rPr/>
              <a:t>to</a:t>
            </a:r>
            <a:r>
              <a:rPr/>
              <a:t> </a:t>
            </a:r>
            <a:r>
              <a:rPr/>
              <a:t>each</a:t>
            </a:r>
            <a:r>
              <a:rPr/>
              <a:t> </a:t>
            </a:r>
            <a:r>
              <a:rPr/>
              <a:t>group</a:t>
            </a:r>
            <a:r>
              <a:rPr/>
              <a:t> </a:t>
            </a:r>
            <a:r>
              <a:rPr/>
              <a:t>should</a:t>
            </a:r>
            <a:r>
              <a:rPr/>
              <a:t> </a:t>
            </a:r>
            <a:r>
              <a:rPr/>
              <a:t>give</a:t>
            </a:r>
            <a:r>
              <a:rPr/>
              <a:t> </a:t>
            </a:r>
            <a:r>
              <a:rPr/>
              <a:t>you</a:t>
            </a:r>
            <a:r>
              <a:rPr/>
              <a:t> </a:t>
            </a:r>
            <a:r>
              <a:rPr/>
              <a:t>confidence</a:t>
            </a:r>
            <a:r>
              <a:rPr/>
              <a:t> </a:t>
            </a:r>
            <a:r>
              <a:rPr/>
              <a:t>that</a:t>
            </a:r>
            <a:r>
              <a:rPr/>
              <a:t> </a:t>
            </a:r>
            <a:r>
              <a:rPr/>
              <a:t>random</a:t>
            </a:r>
            <a:r>
              <a:rPr/>
              <a:t> </a:t>
            </a:r>
            <a:r>
              <a:rPr/>
              <a:t>assignment</a:t>
            </a:r>
            <a:r>
              <a:rPr/>
              <a:t> </a:t>
            </a:r>
            <a:r>
              <a:rPr/>
              <a:t>will</a:t>
            </a:r>
            <a:r>
              <a:rPr/>
              <a:t> </a:t>
            </a:r>
            <a:r>
              <a:rPr/>
              <a:t>assure</a:t>
            </a:r>
            <a:r>
              <a:rPr/>
              <a:t> </a:t>
            </a:r>
            <a:r>
              <a:rPr/>
              <a:t>equivalence.</a:t>
            </a:r>
            <a:r>
              <a:rPr/>
              <a:t> </a:t>
            </a:r>
            <a:r>
              <a:rPr/>
              <a:t>If</a:t>
            </a:r>
            <a:r>
              <a:rPr/>
              <a:t> </a:t>
            </a:r>
            <a:r>
              <a:rPr/>
              <a:t>you</a:t>
            </a:r>
            <a:r>
              <a:rPr/>
              <a:t> </a:t>
            </a:r>
            <a:r>
              <a:rPr/>
              <a:t>are</a:t>
            </a:r>
            <a:r>
              <a:rPr/>
              <a:t> </a:t>
            </a:r>
            <a:r>
              <a:rPr/>
              <a:t>using</a:t>
            </a:r>
            <a:r>
              <a:rPr/>
              <a:t> </a:t>
            </a:r>
            <a:r>
              <a:rPr/>
              <a:t>random</a:t>
            </a:r>
            <a:r>
              <a:rPr/>
              <a:t> </a:t>
            </a:r>
            <a:r>
              <a:rPr/>
              <a:t>assignment,</a:t>
            </a:r>
            <a:r>
              <a:rPr/>
              <a:t> </a:t>
            </a:r>
            <a:r>
              <a:rPr/>
              <a:t>you</a:t>
            </a:r>
            <a:r>
              <a:rPr/>
              <a:t> </a:t>
            </a:r>
            <a:r>
              <a:rPr/>
              <a:t>should</a:t>
            </a:r>
            <a:r>
              <a:rPr/>
              <a:t> </a:t>
            </a:r>
            <a:r>
              <a:rPr/>
              <a:t>not</a:t>
            </a:r>
            <a:r>
              <a:rPr/>
              <a:t> </a:t>
            </a:r>
            <a:r>
              <a:rPr/>
              <a:t>need</a:t>
            </a:r>
            <a:r>
              <a:rPr/>
              <a:t> </a:t>
            </a:r>
            <a:r>
              <a:rPr/>
              <a:t>to</a:t>
            </a:r>
            <a:r>
              <a:rPr/>
              <a:t> </a:t>
            </a:r>
            <a:r>
              <a:rPr/>
              <a:t>test</a:t>
            </a:r>
            <a:r>
              <a:rPr/>
              <a:t> </a:t>
            </a:r>
            <a:r>
              <a:rPr/>
              <a:t>for</a:t>
            </a:r>
            <a:r>
              <a:rPr/>
              <a:t> </a:t>
            </a:r>
            <a:r>
              <a:rPr/>
              <a:t>baseline</a:t>
            </a:r>
            <a:r>
              <a:rPr/>
              <a:t> </a:t>
            </a:r>
            <a:r>
              <a:rPr/>
              <a:t>equivalence.</a:t>
            </a:r>
            <a:r>
              <a:rPr/>
              <a:t> </a:t>
            </a:r>
            <a:r>
              <a:rPr/>
              <a:t>We</a:t>
            </a:r>
            <a:r>
              <a:rPr/>
              <a:t> </a:t>
            </a:r>
            <a:r>
              <a:rPr/>
              <a:t>feel</a:t>
            </a:r>
            <a:r>
              <a:rPr/>
              <a:t> </a:t>
            </a:r>
            <a:r>
              <a:rPr/>
              <a:t>that</a:t>
            </a:r>
            <a:r>
              <a:rPr/>
              <a:t> </a:t>
            </a:r>
            <a:r>
              <a:rPr/>
              <a:t>random</a:t>
            </a:r>
            <a:r>
              <a:rPr/>
              <a:t> </a:t>
            </a:r>
            <a:r>
              <a:rPr/>
              <a:t>assignment</a:t>
            </a:r>
            <a:r>
              <a:rPr/>
              <a:t> </a:t>
            </a:r>
            <a:r>
              <a:rPr/>
              <a:t>is</a:t>
            </a:r>
            <a:r>
              <a:rPr/>
              <a:t> </a:t>
            </a:r>
            <a:r>
              <a:rPr/>
              <a:t>the</a:t>
            </a:r>
            <a:r>
              <a:rPr/>
              <a:t> </a:t>
            </a:r>
            <a:r>
              <a:rPr/>
              <a:t>best</a:t>
            </a:r>
            <a:r>
              <a:rPr/>
              <a:t> </a:t>
            </a:r>
            <a:r>
              <a:rPr/>
              <a:t>way</a:t>
            </a:r>
            <a:r>
              <a:rPr/>
              <a:t> </a:t>
            </a:r>
            <a:r>
              <a:rPr/>
              <a:t>to</a:t>
            </a:r>
            <a:r>
              <a:rPr/>
              <a:t> </a:t>
            </a:r>
            <a:r>
              <a:rPr/>
              <a:t>achieve</a:t>
            </a:r>
            <a:r>
              <a:rPr/>
              <a:t> </a:t>
            </a:r>
            <a:r>
              <a:rPr/>
              <a:t>equivalence.</a:t>
            </a:r>
          </a:p>
          <a:p>
            <a:pPr lvl="0" marL="0" indent="0">
              <a:buNone/>
            </a:pPr>
          </a:p>
          <a:p>
            <a:pPr lvl="0" marL="0" indent="0">
              <a:buNone/>
            </a:pPr>
            <a:r>
              <a:rPr/>
              <a:t>In</a:t>
            </a:r>
            <a:r>
              <a:rPr/>
              <a:t> </a:t>
            </a:r>
            <a:r>
              <a:rPr/>
              <a:t>quasi-experimental</a:t>
            </a:r>
            <a:r>
              <a:rPr/>
              <a:t> </a:t>
            </a:r>
            <a:r>
              <a:rPr/>
              <a:t>design,</a:t>
            </a:r>
            <a:r>
              <a:rPr/>
              <a:t> </a:t>
            </a:r>
            <a:r>
              <a:rPr/>
              <a:t>you</a:t>
            </a:r>
            <a:r>
              <a:rPr/>
              <a:t> </a:t>
            </a:r>
            <a:r>
              <a:rPr/>
              <a:t>don’t</a:t>
            </a:r>
            <a:r>
              <a:rPr/>
              <a:t> </a:t>
            </a:r>
            <a:r>
              <a:rPr/>
              <a:t>have</a:t>
            </a:r>
            <a:r>
              <a:rPr/>
              <a:t> </a:t>
            </a:r>
            <a:r>
              <a:rPr/>
              <a:t>random</a:t>
            </a:r>
            <a:r>
              <a:rPr/>
              <a:t> </a:t>
            </a:r>
            <a:r>
              <a:rPr/>
              <a:t>assignment,</a:t>
            </a:r>
            <a:r>
              <a:rPr/>
              <a:t> </a:t>
            </a:r>
            <a:r>
              <a:rPr/>
              <a:t>but</a:t>
            </a:r>
            <a:r>
              <a:rPr/>
              <a:t> </a:t>
            </a:r>
            <a:r>
              <a:rPr/>
              <a:t>you</a:t>
            </a:r>
            <a:r>
              <a:rPr/>
              <a:t> </a:t>
            </a:r>
            <a:r>
              <a:rPr/>
              <a:t>can</a:t>
            </a:r>
            <a:r>
              <a:rPr/>
              <a:t> </a:t>
            </a:r>
            <a:r>
              <a:rPr/>
              <a:t>randomly</a:t>
            </a:r>
            <a:r>
              <a:rPr/>
              <a:t> </a:t>
            </a:r>
            <a:r>
              <a:rPr/>
              <a:t>assign</a:t>
            </a:r>
            <a:r>
              <a:rPr/>
              <a:t> </a:t>
            </a:r>
            <a:r>
              <a:rPr/>
              <a:t>between</a:t>
            </a:r>
            <a:r>
              <a:rPr/>
              <a:t> </a:t>
            </a:r>
            <a:r>
              <a:rPr/>
              <a:t>the</a:t>
            </a:r>
            <a:r>
              <a:rPr/>
              <a:t> </a:t>
            </a:r>
            <a:r>
              <a:rPr/>
              <a:t>two</a:t>
            </a:r>
            <a:r>
              <a:rPr/>
              <a:t> </a:t>
            </a:r>
            <a:r>
              <a:rPr/>
              <a:t>groups.</a:t>
            </a:r>
            <a:r>
              <a:rPr/>
              <a:t> </a:t>
            </a:r>
            <a:r>
              <a:rPr/>
              <a:t>You</a:t>
            </a:r>
            <a:r>
              <a:rPr/>
              <a:t> </a:t>
            </a:r>
            <a:r>
              <a:rPr/>
              <a:t>can</a:t>
            </a:r>
            <a:r>
              <a:rPr/>
              <a:t> </a:t>
            </a:r>
            <a:r>
              <a:rPr/>
              <a:t>also</a:t>
            </a:r>
            <a:r>
              <a:rPr/>
              <a:t> </a:t>
            </a:r>
            <a:r>
              <a:rPr/>
              <a:t>use</a:t>
            </a:r>
            <a:r>
              <a:rPr/>
              <a:t> </a:t>
            </a:r>
            <a:r>
              <a:rPr/>
              <a:t>matching</a:t>
            </a:r>
            <a:r>
              <a:rPr/>
              <a:t> </a:t>
            </a:r>
            <a:r>
              <a:rPr/>
              <a:t>to</a:t>
            </a:r>
            <a:r>
              <a:rPr/>
              <a:t> </a:t>
            </a:r>
            <a:r>
              <a:rPr/>
              <a:t>achieve</a:t>
            </a:r>
            <a:r>
              <a:rPr/>
              <a:t> </a:t>
            </a:r>
            <a:r>
              <a:rPr/>
              <a:t>equivalence.</a:t>
            </a:r>
            <a:r>
              <a:rPr/>
              <a:t> </a:t>
            </a:r>
            <a:r>
              <a:rPr/>
              <a:t>Finally,</a:t>
            </a:r>
            <a:r>
              <a:rPr/>
              <a:t> </a:t>
            </a:r>
            <a:r>
              <a:rPr/>
              <a:t>you</a:t>
            </a:r>
            <a:r>
              <a:rPr/>
              <a:t> </a:t>
            </a:r>
            <a:r>
              <a:rPr/>
              <a:t>can</a:t>
            </a:r>
            <a:r>
              <a:rPr/>
              <a:t> </a:t>
            </a:r>
            <a:r>
              <a:rPr/>
              <a:t>check</a:t>
            </a:r>
            <a:r>
              <a:rPr/>
              <a:t> </a:t>
            </a:r>
            <a:r>
              <a:rPr/>
              <a:t>baseline</a:t>
            </a:r>
            <a:r>
              <a:rPr/>
              <a:t> </a:t>
            </a:r>
            <a:r>
              <a:rPr/>
              <a:t>scores</a:t>
            </a:r>
            <a:r>
              <a:rPr/>
              <a:t> </a:t>
            </a:r>
            <a:r>
              <a:rPr/>
              <a:t>for</a:t>
            </a:r>
            <a:r>
              <a:rPr/>
              <a:t> </a:t>
            </a:r>
            <a:r>
              <a:rPr/>
              <a:t>equivalence.</a:t>
            </a:r>
          </a:p>
        </p:txBody>
      </p:sp>
      <p:sp>
        <p:nvSpPr>
          <p:cNvPr id="4" name="Slide Number Placeholder 3"/>
          <p:cNvSpPr>
            <a:spLocks noGrp="1"/>
          </p:cNvSpPr>
          <p:nvPr>
            <p:ph type="sldNum" sz="quarter" idx="10"/>
          </p:nvPr>
        </p:nvSpPr>
        <p:spPr/>
        <p:txBody>
          <a:bodyPr/>
          <a:lstStyle/>
          <a:p>
            <a:fld id="{18BDFEC3-8487-43E8-A154-7C12CBC1FFF2}" type="slidenum">
              <a:rPr lang="en-US"/>
              <a:t>151</a:t>
            </a:fld>
            <a:endParaRPr lang="en-US"/>
          </a:p>
        </p:txBody>
      </p:sp>
    </p:spTree>
  </p:cSld>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Since</a:t>
            </a:r>
            <a:r>
              <a:rPr/>
              <a:t> </a:t>
            </a:r>
            <a:r>
              <a:rPr/>
              <a:t>non-randomized</a:t>
            </a:r>
            <a:r>
              <a:rPr/>
              <a:t> </a:t>
            </a:r>
            <a:r>
              <a:rPr/>
              <a:t>trials</a:t>
            </a:r>
            <a:r>
              <a:rPr/>
              <a:t> </a:t>
            </a:r>
            <a:r>
              <a:rPr/>
              <a:t>have</a:t>
            </a:r>
            <a:r>
              <a:rPr/>
              <a:t> </a:t>
            </a:r>
            <a:r>
              <a:rPr/>
              <a:t>an</a:t>
            </a:r>
            <a:r>
              <a:rPr/>
              <a:t> </a:t>
            </a:r>
            <a:r>
              <a:rPr/>
              <a:t>attribute</a:t>
            </a:r>
            <a:r>
              <a:rPr/>
              <a:t> </a:t>
            </a:r>
            <a:r>
              <a:rPr/>
              <a:t>variable,</a:t>
            </a:r>
            <a:r>
              <a:rPr/>
              <a:t> </a:t>
            </a:r>
            <a:r>
              <a:rPr/>
              <a:t>you</a:t>
            </a:r>
            <a:r>
              <a:rPr/>
              <a:t> </a:t>
            </a:r>
            <a:r>
              <a:rPr/>
              <a:t>need</a:t>
            </a:r>
            <a:r>
              <a:rPr/>
              <a:t> </a:t>
            </a:r>
            <a:r>
              <a:rPr/>
              <a:t>to</a:t>
            </a:r>
            <a:r>
              <a:rPr/>
              <a:t> </a:t>
            </a:r>
            <a:r>
              <a:rPr/>
              <a:t>rely</a:t>
            </a:r>
            <a:r>
              <a:rPr/>
              <a:t> </a:t>
            </a:r>
            <a:r>
              <a:rPr/>
              <a:t>on</a:t>
            </a:r>
            <a:r>
              <a:rPr/>
              <a:t> </a:t>
            </a:r>
            <a:r>
              <a:rPr/>
              <a:t>statistical</a:t>
            </a:r>
            <a:r>
              <a:rPr/>
              <a:t> </a:t>
            </a:r>
            <a:r>
              <a:rPr/>
              <a:t>adjustment</a:t>
            </a:r>
            <a:r>
              <a:rPr/>
              <a:t> </a:t>
            </a:r>
            <a:r>
              <a:rPr/>
              <a:t>or</a:t>
            </a:r>
            <a:r>
              <a:rPr/>
              <a:t> </a:t>
            </a:r>
            <a:r>
              <a:rPr/>
              <a:t>matching.</a:t>
            </a:r>
            <a:r>
              <a:rPr/>
              <a:t> </a:t>
            </a:r>
            <a:r>
              <a:rPr/>
              <a:t>You</a:t>
            </a:r>
            <a:r>
              <a:rPr/>
              <a:t> </a:t>
            </a:r>
            <a:r>
              <a:rPr/>
              <a:t>can</a:t>
            </a:r>
            <a:r>
              <a:rPr/>
              <a:t> </a:t>
            </a:r>
            <a:r>
              <a:rPr/>
              <a:t>also</a:t>
            </a:r>
            <a:r>
              <a:rPr/>
              <a:t> </a:t>
            </a:r>
            <a:r>
              <a:rPr/>
              <a:t>check</a:t>
            </a:r>
            <a:r>
              <a:rPr/>
              <a:t> </a:t>
            </a:r>
            <a:r>
              <a:rPr/>
              <a:t>after</a:t>
            </a:r>
            <a:r>
              <a:rPr/>
              <a:t> </a:t>
            </a:r>
            <a:r>
              <a:rPr/>
              <a:t>the</a:t>
            </a:r>
            <a:r>
              <a:rPr/>
              <a:t> </a:t>
            </a:r>
            <a:r>
              <a:rPr/>
              <a:t>study</a:t>
            </a:r>
            <a:r>
              <a:rPr/>
              <a:t> </a:t>
            </a:r>
            <a:r>
              <a:rPr/>
              <a:t>for</a:t>
            </a:r>
            <a:r>
              <a:rPr/>
              <a:t> </a:t>
            </a:r>
            <a:r>
              <a:rPr/>
              <a:t>comparability.</a:t>
            </a:r>
          </a:p>
        </p:txBody>
      </p:sp>
      <p:sp>
        <p:nvSpPr>
          <p:cNvPr id="4" name="Slide Number Placeholder 3"/>
          <p:cNvSpPr>
            <a:spLocks noGrp="1"/>
          </p:cNvSpPr>
          <p:nvPr>
            <p:ph type="sldNum" sz="quarter" idx="10"/>
          </p:nvPr>
        </p:nvSpPr>
        <p:spPr/>
        <p:txBody>
          <a:bodyPr/>
          <a:lstStyle/>
          <a:p>
            <a:fld id="{18BDFEC3-8487-43E8-A154-7C12CBC1FFF2}" type="slidenum">
              <a:rPr lang="en-US"/>
              <a:t>152</a:t>
            </a:fld>
            <a:endParaRPr lang="en-US"/>
          </a:p>
        </p:txBody>
      </p:sp>
    </p:spTree>
  </p:cSld>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Equivalence</a:t>
            </a:r>
            <a:r>
              <a:rPr/>
              <a:t> </a:t>
            </a:r>
            <a:r>
              <a:rPr/>
              <a:t>when</a:t>
            </a:r>
            <a:r>
              <a:rPr/>
              <a:t> </a:t>
            </a:r>
            <a:r>
              <a:rPr/>
              <a:t>you</a:t>
            </a:r>
            <a:r>
              <a:rPr/>
              <a:t> </a:t>
            </a:r>
            <a:r>
              <a:rPr/>
              <a:t>have</a:t>
            </a:r>
            <a:r>
              <a:rPr/>
              <a:t> </a:t>
            </a:r>
            <a:r>
              <a:rPr/>
              <a:t>a</a:t>
            </a:r>
            <a:r>
              <a:rPr/>
              <a:t> </a:t>
            </a:r>
            <a:r>
              <a:rPr/>
              <a:t>continuous</a:t>
            </a:r>
            <a:r>
              <a:rPr/>
              <a:t> </a:t>
            </a:r>
            <a:r>
              <a:rPr/>
              <a:t>independent</a:t>
            </a:r>
            <a:r>
              <a:rPr/>
              <a:t> </a:t>
            </a:r>
            <a:r>
              <a:rPr/>
              <a:t>variable</a:t>
            </a:r>
            <a:r>
              <a:rPr/>
              <a:t> </a:t>
            </a:r>
            <a:r>
              <a:rPr/>
              <a:t>means</a:t>
            </a:r>
            <a:r>
              <a:rPr/>
              <a:t> </a:t>
            </a:r>
            <a:r>
              <a:rPr/>
              <a:t>that</a:t>
            </a:r>
            <a:r>
              <a:rPr/>
              <a:t> </a:t>
            </a:r>
            <a:r>
              <a:rPr/>
              <a:t>those</a:t>
            </a:r>
            <a:r>
              <a:rPr/>
              <a:t> </a:t>
            </a:r>
            <a:r>
              <a:rPr/>
              <a:t>who</a:t>
            </a:r>
            <a:r>
              <a:rPr/>
              <a:t> </a:t>
            </a:r>
            <a:r>
              <a:rPr/>
              <a:t>score</a:t>
            </a:r>
            <a:r>
              <a:rPr/>
              <a:t> </a:t>
            </a:r>
            <a:r>
              <a:rPr/>
              <a:t>high</a:t>
            </a:r>
            <a:r>
              <a:rPr/>
              <a:t> </a:t>
            </a:r>
            <a:r>
              <a:rPr/>
              <a:t>on</a:t>
            </a:r>
            <a:r>
              <a:rPr/>
              <a:t> </a:t>
            </a:r>
            <a:r>
              <a:rPr/>
              <a:t>the</a:t>
            </a:r>
            <a:r>
              <a:rPr/>
              <a:t> </a:t>
            </a:r>
            <a:r>
              <a:rPr/>
              <a:t>variable</a:t>
            </a:r>
            <a:r>
              <a:rPr/>
              <a:t> </a:t>
            </a:r>
            <a:r>
              <a:rPr/>
              <a:t>are</a:t>
            </a:r>
            <a:r>
              <a:rPr/>
              <a:t> </a:t>
            </a:r>
            <a:r>
              <a:rPr/>
              <a:t>similar</a:t>
            </a:r>
            <a:r>
              <a:rPr/>
              <a:t> </a:t>
            </a:r>
            <a:r>
              <a:rPr/>
              <a:t>to</a:t>
            </a:r>
            <a:r>
              <a:rPr/>
              <a:t> </a:t>
            </a:r>
            <a:r>
              <a:rPr/>
              <a:t>those</a:t>
            </a:r>
            <a:r>
              <a:rPr/>
              <a:t> </a:t>
            </a:r>
            <a:r>
              <a:rPr/>
              <a:t>who</a:t>
            </a:r>
            <a:r>
              <a:rPr/>
              <a:t> </a:t>
            </a:r>
            <a:r>
              <a:rPr/>
              <a:t>score</a:t>
            </a:r>
            <a:r>
              <a:rPr/>
              <a:t> </a:t>
            </a:r>
            <a:r>
              <a:rPr/>
              <a:t>low.</a:t>
            </a:r>
          </a:p>
        </p:txBody>
      </p:sp>
      <p:sp>
        <p:nvSpPr>
          <p:cNvPr id="4" name="Slide Number Placeholder 3"/>
          <p:cNvSpPr>
            <a:spLocks noGrp="1"/>
          </p:cNvSpPr>
          <p:nvPr>
            <p:ph type="sldNum" sz="quarter" idx="10"/>
          </p:nvPr>
        </p:nvSpPr>
        <p:spPr/>
        <p:txBody>
          <a:bodyPr/>
          <a:lstStyle/>
          <a:p>
            <a:fld id="{18BDFEC3-8487-43E8-A154-7C12CBC1FFF2}" type="slidenum">
              <a:rPr lang="en-US"/>
              <a:t>153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3.png"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7.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8.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9.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0.xml" /><Relationship Id="rId3" Type="http://schemas.openxmlformats.org/officeDocument/2006/relationships/image" Target="../media/image39.png"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xml" /><Relationship Id="rId3" Type="http://schemas.openxmlformats.org/officeDocument/2006/relationships/image" Target="../media/image40.png"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2.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3.xml" /><Relationship Id="rId3" Type="http://schemas.openxmlformats.org/officeDocument/2006/relationships/image" Target="../media/image41.png"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4.xml" /><Relationship Id="rId3" Type="http://schemas.openxmlformats.org/officeDocument/2006/relationships/image" Target="../media/image42.png"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5.xml" /><Relationship Id="rId3" Type="http://schemas.openxmlformats.org/officeDocument/2006/relationships/image" Target="../media/image43.png"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4.png"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5.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4.png"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6.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7.xml" /><Relationship Id="rId3" Type="http://schemas.openxmlformats.org/officeDocument/2006/relationships/image" Target="../media/image46.png"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8.xml" /><Relationship Id="rId3" Type="http://schemas.openxmlformats.org/officeDocument/2006/relationships/image" Target="../media/image47.png"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5.png"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9.xml" /><Relationship Id="rId3" Type="http://schemas.openxmlformats.org/officeDocument/2006/relationships/image" Target="../media/image48.png"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0.xml" /><Relationship Id="rId3" Type="http://schemas.openxmlformats.org/officeDocument/2006/relationships/image" Target="../media/image49.png"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1.xml" /><Relationship Id="rId3" Type="http://schemas.openxmlformats.org/officeDocument/2006/relationships/image" Target="../media/image50.png"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6.png"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2.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3.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4.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5.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7.png"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6.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7.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8.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9.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0.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1.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2.xml" /><Relationship Id="rId3" Type="http://schemas.openxmlformats.org/officeDocument/2006/relationships/image" Target="../media/image51.png"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3.xml" /><Relationship Id="rId3" Type="http://schemas.openxmlformats.org/officeDocument/2006/relationships/image" Target="../media/image52.png"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5.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6.xml" /><Relationship Id="rId3" Type="http://schemas.openxmlformats.org/officeDocument/2006/relationships/image" Target="../media/image53.png"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7.xml" /><Relationship Id="rId3" Type="http://schemas.openxmlformats.org/officeDocument/2006/relationships/image" Target="../media/image54.png"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8.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9.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0.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1.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2.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3.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4.xml" /><Relationship Id="rId3" Type="http://schemas.openxmlformats.org/officeDocument/2006/relationships/image" Target="../media/image55.png"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8.png"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5.xml" /><Relationship Id="rId3" Type="http://schemas.openxmlformats.org/officeDocument/2006/relationships/image" Target="../media/image56.png"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6.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7.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8.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7.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9.png"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9.xml" /><Relationship Id="rId3" Type="http://schemas.openxmlformats.org/officeDocument/2006/relationships/image" Target="../media/image58.png"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0.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0.pn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11.png"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12.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13.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14.jp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16.png"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17.png"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 Id="rId3" Type="http://schemas.openxmlformats.org/officeDocument/2006/relationships/image" Target="../media/image18.png"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image" Target="../media/image19.png"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 Id="rId3" Type="http://schemas.openxmlformats.org/officeDocument/2006/relationships/image" Target="../media/image20.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 Id="rId3" Type="http://schemas.openxmlformats.org/officeDocument/2006/relationships/image" Target="../media/image21.png"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 Id="rId3" Type="http://schemas.openxmlformats.org/officeDocument/2006/relationships/image" Target="../media/image22.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 Id="rId3" Type="http://schemas.openxmlformats.org/officeDocument/2006/relationships/image" Target="../media/image23.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 Id="rId3" Type="http://schemas.openxmlformats.org/officeDocument/2006/relationships/image" Target="../media/image24.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 Id="rId3" Type="http://schemas.openxmlformats.org/officeDocument/2006/relationships/image" Target="../media/image25.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 Id="rId3" Type="http://schemas.openxmlformats.org/officeDocument/2006/relationships/image" Target="../media/image26.png"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 Id="rId3" Type="http://schemas.openxmlformats.org/officeDocument/2006/relationships/image" Target="../media/image27.png"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 Id="rId3" Type="http://schemas.openxmlformats.org/officeDocument/2006/relationships/image" Target="../media/image28.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 Id="rId3" Type="http://schemas.openxmlformats.org/officeDocument/2006/relationships/image" Target="../media/image29.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 Id="rId3" Type="http://schemas.openxmlformats.org/officeDocument/2006/relationships/image" Target="../media/image30.png"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blog.pmean.com/semi-structured-interviews/" TargetMode="External" /><Relationship Id="rId3" Type="http://schemas.openxmlformats.org/officeDocument/2006/relationships/hyperlink" Target="https://www.sagepub.com/sites/default/files/upm-binaries/29985_Chapter1.pdf" TargetMode="External" /><Relationship Id="rId4" Type="http://schemas.openxmlformats.org/officeDocument/2006/relationships/hyperlink" Target="http://blog.pmean.com/recommended-philosophy-news-network-postmodernism-special-report/" TargetMode="Externa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1.png"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 Id="rId3" Type="http://schemas.openxmlformats.org/officeDocument/2006/relationships/image" Target="../media/image31.png"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 Id="rId3" Type="http://schemas.openxmlformats.org/officeDocument/2006/relationships/image" Target="../media/image32.png"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 Id="rId3" Type="http://schemas.openxmlformats.org/officeDocument/2006/relationships/image" Target="../media/image33.png"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 Id="rId3" Type="http://schemas.openxmlformats.org/officeDocument/2006/relationships/image" Target="../media/image34.png"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2.png"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 Id="rId3" Type="http://schemas.openxmlformats.org/officeDocument/2006/relationships/image" Target="../media/image35.png"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 Id="rId3" Type="http://schemas.openxmlformats.org/officeDocument/2006/relationships/image" Target="../media/image36.png"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 Id="rId3" Type="http://schemas.openxmlformats.org/officeDocument/2006/relationships/image" Target="../media/image37.png"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3.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4.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6.xml" /><Relationship Id="rId3" Type="http://schemas.openxmlformats.org/officeDocument/2006/relationships/image" Target="../media/image3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11</a:t>
            </a:r>
            <a:r>
              <a:rPr/>
              <a:t> </a:t>
            </a:r>
            <a:r>
              <a:rPr/>
              <a:t>-</a:t>
            </a:r>
            <a:r>
              <a:rPr/>
              <a:t> </a:t>
            </a:r>
            <a:r>
              <a:rPr/>
              <a:t>Data</a:t>
            </a:r>
            <a:r>
              <a:rPr/>
              <a:t> </a:t>
            </a:r>
            <a:r>
              <a:rPr/>
              <a:t>analysis,</a:t>
            </a:r>
            <a:r>
              <a:rPr/>
              <a:t> </a:t>
            </a:r>
            <a:r>
              <a:rPr/>
              <a:t>Part</a:t>
            </a:r>
            <a:r>
              <a:rPr/>
              <a:t> </a:t>
            </a:r>
            <a:r>
              <a:rPr/>
              <a:t>1</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The</a:t>
            </a:r>
            <a:r>
              <a:rPr/>
              <a:t> </a:t>
            </a:r>
            <a:r>
              <a:rPr/>
              <a:t>codebook</a:t>
            </a:r>
            <a:r>
              <a:rPr/>
              <a:t> </a:t>
            </a:r>
            <a:r>
              <a:rPr/>
              <a:t>from</a:t>
            </a:r>
            <a:r>
              <a:rPr/>
              <a:t> </a:t>
            </a:r>
            <a:r>
              <a:rPr/>
              <a:t>this</a:t>
            </a:r>
            <a:r>
              <a:rPr/>
              <a:t> </a:t>
            </a:r>
            <a:r>
              <a:rPr/>
              <a:t>spreadsheet</a:t>
            </a:r>
          </a:p>
        </p:txBody>
      </p:sp>
      <p:pic>
        <p:nvPicPr>
          <p:cNvPr descr="../images/11/spreadsheet3.png" id="0" name="Picture 1"/>
          <p:cNvPicPr>
            <a:picLocks noGrp="1" noChangeAspect="1"/>
          </p:cNvPicPr>
          <p:nvPr/>
        </p:nvPicPr>
        <p:blipFill>
          <a:blip r:embed="rId3"/>
          <a:stretch>
            <a:fillRect/>
          </a:stretch>
        </p:blipFill>
        <p:spPr bwMode="auto">
          <a:xfrm>
            <a:off x="457200" y="2133600"/>
            <a:ext cx="8229600" cy="29464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codebook</a:t>
            </a:r>
            <a:r>
              <a:rPr/>
              <a:t> </a:t>
            </a:r>
            <a:r>
              <a:rPr/>
              <a:t>associated</a:t>
            </a:r>
            <a:r>
              <a:rPr/>
              <a:t> </a:t>
            </a:r>
            <a:r>
              <a:rPr/>
              <a:t>with</a:t>
            </a:r>
            <a:r>
              <a:rPr/>
              <a:t> </a:t>
            </a:r>
            <a:r>
              <a:rPr/>
              <a:t>revised</a:t>
            </a:r>
            <a:r>
              <a:rPr/>
              <a:t> </a:t>
            </a:r>
            <a:r>
              <a:rPr/>
              <a:t>spreadsheet</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Accessible population -&gt; Sample</a:t>
            </a:r>
          </a:p>
          <a:p>
            <a:pPr lvl="1"/>
            <a:r>
              <a:rPr/>
              <a:t>Random assignment to groups</a:t>
            </a:r>
          </a:p>
          <a:p>
            <a:pPr lvl="1"/>
            <a:r>
              <a:rPr/>
              <a:t>Conduct study and collect data</a:t>
            </a:r>
          </a:p>
          <a:p>
            <a:pPr lvl="1"/>
            <a:r>
              <a:rPr/>
              <a:t>Conduct statistical analysis</a:t>
            </a:r>
          </a:p>
          <a:p>
            <a:pPr lvl="2"/>
            <a:r>
              <a:rPr/>
              <a:t>Intervention group: mean = 73</a:t>
            </a:r>
          </a:p>
          <a:p>
            <a:pPr lvl="2"/>
            <a:r>
              <a:rPr/>
              <a:t>Control group: mean = 65</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Significant difference or not?</a:t>
            </a:r>
          </a:p>
          <a:p>
            <a:pPr lvl="2"/>
            <a:r>
              <a:rPr/>
              <a:t>Inferential statistics – allow you to determine this</a:t>
            </a:r>
          </a:p>
          <a:p>
            <a:pPr lvl="1"/>
            <a:r>
              <a:rPr/>
              <a:t>Reject the null -&gt;</a:t>
            </a:r>
          </a:p>
          <a:p>
            <a:pPr lvl="2"/>
            <a:r>
              <a:rPr/>
              <a:t>The observed difference is highly unlikely if the null hypothesis is actually true</a:t>
            </a:r>
          </a:p>
          <a:p>
            <a:pPr lvl="1"/>
            <a:r>
              <a:rPr/>
              <a:t>Fail to reject the null -&gt;</a:t>
            </a:r>
          </a:p>
          <a:p>
            <a:pPr lvl="2"/>
            <a:r>
              <a:rPr/>
              <a:t>We can not say that the observed difference is highly unlikely</a:t>
            </a:r>
          </a:p>
          <a:p>
            <a:pPr lvl="2"/>
            <a:r>
              <a:rPr/>
              <a:t>Do NOT “accept” the null hypothesis</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2.png" id="0" name="Picture 1"/>
          <p:cNvPicPr>
            <a:picLocks noGrp="1" noChangeAspect="1"/>
          </p:cNvPicPr>
          <p:nvPr/>
        </p:nvPicPr>
        <p:blipFill>
          <a:blip r:embed="rId3"/>
          <a:stretch>
            <a:fillRect/>
          </a:stretch>
        </p:blipFill>
        <p:spPr bwMode="auto">
          <a:xfrm>
            <a:off x="1384300" y="1600200"/>
            <a:ext cx="6362700" cy="4521200"/>
          </a:xfrm>
          <a:prstGeom prst="rect">
            <a:avLst/>
          </a:prstGeom>
          <a:noFill/>
          <a:ln w="9525">
            <a:noFill/>
            <a:headEnd/>
            <a:tailEnd/>
          </a:ln>
        </p:spPr>
      </p:pic>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3.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Statistical testing</a:t>
            </a:r>
          </a:p>
          <a:p>
            <a:pPr lvl="2"/>
            <a:r>
              <a:rPr/>
              <a:t>Fig 16.3 – Directional negative</a:t>
            </a:r>
          </a:p>
          <a:p>
            <a:pPr lvl="3"/>
            <a:r>
              <a:rPr/>
              <a:t>Example – hypothesize that intervention will result in reduction of symptoms</a:t>
            </a:r>
          </a:p>
          <a:p>
            <a:pPr lvl="2"/>
            <a:r>
              <a:rPr/>
              <a:t>If you made a directional positive alternative hypothesis …. ?</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4.png" id="0" name="Picture 1"/>
          <p:cNvPicPr>
            <a:picLocks noGrp="1" noChangeAspect="1"/>
          </p:cNvPicPr>
          <p:nvPr/>
        </p:nvPicPr>
        <p:blipFill>
          <a:blip r:embed="rId3"/>
          <a:stretch>
            <a:fillRect/>
          </a:stretch>
        </p:blipFill>
        <p:spPr bwMode="auto">
          <a:xfrm>
            <a:off x="596900" y="1600200"/>
            <a:ext cx="7962900" cy="4521200"/>
          </a:xfrm>
          <a:prstGeom prst="rect">
            <a:avLst/>
          </a:prstGeom>
          <a:noFill/>
          <a:ln w="9525">
            <a:noFill/>
            <a:headEnd/>
            <a:tailEnd/>
          </a:ln>
        </p:spPr>
      </p:pic>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Null</a:t>
            </a:r>
            <a:r>
              <a:rPr/>
              <a:t> </a:t>
            </a:r>
            <a:r>
              <a:rPr/>
              <a:t>value</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Critical</a:t>
            </a:r>
            <a:r>
              <a:rPr/>
              <a:t> </a:t>
            </a:r>
            <a:r>
              <a:rPr/>
              <a:t>value</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Alpha</a:t>
            </a:r>
            <a:r>
              <a:rPr/>
              <a:t> </a:t>
            </a:r>
            <a:r>
              <a:rPr/>
              <a:t>level</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Reverse</a:t>
            </a:r>
            <a:r>
              <a:rPr/>
              <a:t> </a:t>
            </a:r>
            <a:r>
              <a:rPr/>
              <a:t>coding</a:t>
            </a:r>
          </a:p>
        </p:txBody>
      </p:sp>
      <p:sp>
        <p:nvSpPr>
          <p:cNvPr id="3" name="Content Placeholder 2"/>
          <p:cNvSpPr>
            <a:spLocks noGrp="1"/>
          </p:cNvSpPr>
          <p:nvPr>
            <p:ph idx="1"/>
          </p:nvPr>
        </p:nvSpPr>
        <p:spPr/>
        <p:txBody>
          <a:bodyPr/>
          <a:lstStyle/>
          <a:p>
            <a:pPr lvl="1"/>
            <a:r>
              <a:rPr/>
              <a:t>Context specific</a:t>
            </a:r>
          </a:p>
          <a:p>
            <a:pPr lvl="1"/>
            <a:r>
              <a:rPr/>
              <a:t>Sequence of IF THEN ELSE statements</a:t>
            </a:r>
          </a:p>
          <a:p>
            <a:pPr lvl="2"/>
            <a:r>
              <a:rPr/>
              <a:t>if (is.na(x)) then y=NA else if (x=1) then y=4 else if (x=2) then y=3 else if (x=3) then y=2 else if (x=4) then y=1 else y=9</a:t>
            </a:r>
          </a:p>
          <a:p>
            <a:pPr lvl="1"/>
            <a:r>
              <a:rPr/>
              <a:t>Functional transformations</a:t>
            </a:r>
          </a:p>
          <a:p>
            <a:pPr lvl="2"/>
            <a:r>
              <a:rPr/>
              <a:t>0,1 to 1,0 is f(x)=1-x</a:t>
            </a:r>
          </a:p>
          <a:p>
            <a:pPr lvl="2"/>
            <a:r>
              <a:rPr/>
              <a:t>1,2,3,4 to 4,3,2,1 is f(x)=5-x</a:t>
            </a:r>
          </a:p>
          <a:p>
            <a:pPr lvl="2"/>
            <a:r>
              <a:rPr/>
              <a:t>0,1,2,3,4 to 4,3,2,1,0 is f(x)=4-x</a:t>
            </a:r>
          </a:p>
          <a:p>
            <a:pPr lvl="1"/>
            <a:r>
              <a:rPr/>
              <a:t>Always check your results</a:t>
            </a:r>
          </a:p>
          <a:p>
            <a:pPr lvl="1"/>
            <a:r>
              <a:rPr/>
              <a:t>Watch out for missing value codes</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Probability of rejecting a false H 0</a:t>
            </a:r>
          </a:p>
          <a:p>
            <a:pPr lvl="2"/>
            <a:r>
              <a:rPr/>
              <a:t>This is a GOOD thing!</a:t>
            </a:r>
          </a:p>
          <a:p>
            <a:pPr lvl="2"/>
            <a:r>
              <a:rPr/>
              <a:t>Want to maximize this (within reasonable limits!)</a:t>
            </a:r>
          </a:p>
          <a:p>
            <a:pPr lvl="2"/>
            <a:r>
              <a:rPr/>
              <a:t>What is power analysis</a:t>
            </a:r>
          </a:p>
          <a:p>
            <a:pPr lvl="2"/>
            <a:r>
              <a:rPr/>
              <a:t>“… the probability that his investigation would lead to statistically significant results.”</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a:t>
            </a:r>
            <a:r>
              <a:rPr/>
              <a:t> </a:t>
            </a:r>
            <a:r>
              <a:rPr/>
              <a:t>I</a:t>
            </a:r>
            <a:r>
              <a:rPr/>
              <a:t> </a:t>
            </a:r>
            <a:r>
              <a:rPr/>
              <a:t>and</a:t>
            </a:r>
            <a:r>
              <a:rPr/>
              <a:t> </a:t>
            </a:r>
            <a:r>
              <a:rPr/>
              <a:t>II</a:t>
            </a:r>
            <a:r>
              <a:rPr/>
              <a:t> </a:t>
            </a:r>
            <a:r>
              <a:rPr/>
              <a:t>errors</a:t>
            </a:r>
          </a:p>
        </p:txBody>
      </p:sp>
      <p:sp>
        <p:nvSpPr>
          <p:cNvPr id="3" name="Content Placeholder 2"/>
          <p:cNvSpPr>
            <a:spLocks noGrp="1"/>
          </p:cNvSpPr>
          <p:nvPr>
            <p:ph idx="1"/>
          </p:nvPr>
        </p:nvSpPr>
        <p:spPr/>
        <p:txBody>
          <a:bodyPr/>
          <a:lstStyle/>
          <a:p>
            <a:pPr lvl="0" marL="0" indent="0">
              <a:buNone/>
            </a:pPr>
            <a:r>
              <a:rPr/>
              <a:t>~</a:t>
            </a:r>
            <a:r>
              <a:rPr sz="1800">
                <a:latin typeface="Courier"/>
              </a:rPr>
              <a:t/>
            </a:r>
            <a:r>
              <a:rPr/>
              <a:t>, ~</a:t>
            </a:r>
            <a:r>
              <a:rPr sz="1800">
                <a:latin typeface="Courier"/>
              </a:rPr>
              <a:t>TRUTH</a:t>
            </a:r>
            <a:r>
              <a:rPr/>
              <a:t>, ~</a:t>
            </a:r>
            <a:r>
              <a:rPr sz="1800">
                <a:latin typeface="Courier"/>
              </a:rPr>
              <a:t/>
            </a:r>
            <a:r>
              <a:rPr/>
              <a:t>, “DECISION”,“H o is true (there is no relationship)”,“H o is false (there is a relationship)”, “Reject H o (you find a relationship)”,“Type I Error Alpha”,“Correct (Decision agrees with Truth ) Power”, “Do not reject H o (you do NOT find a relationship)”,“Correct (Decision agrees with Truth)”,“Type II Error Beta (Power = 1 - Beta)”</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5.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Statistical power analysis concepts (Cohen)</a:t>
            </a:r>
          </a:p>
          <a:p>
            <a:pPr lvl="2"/>
            <a:r>
              <a:rPr/>
              <a:t>Significance criterion – alpha</a:t>
            </a:r>
          </a:p>
          <a:p>
            <a:pPr lvl="2"/>
            <a:r>
              <a:rPr/>
              <a:t>Power – desired level</a:t>
            </a:r>
          </a:p>
          <a:p>
            <a:pPr lvl="2"/>
            <a:r>
              <a:rPr/>
              <a:t>Sample size</a:t>
            </a:r>
          </a:p>
          <a:p>
            <a:pPr lvl="2"/>
            <a:r>
              <a:rPr/>
              <a:t>Effect size</a:t>
            </a:r>
          </a:p>
          <a:p>
            <a:pPr lvl="1"/>
            <a:r>
              <a:rPr/>
              <a:t>Power analysis method depends on research design</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Performing a power analysis when planning a study</a:t>
            </a:r>
          </a:p>
          <a:p>
            <a:pPr lvl="2"/>
            <a:r>
              <a:rPr/>
              <a:t>What is the study design?</a:t>
            </a:r>
          </a:p>
          <a:p>
            <a:pPr lvl="2"/>
            <a:r>
              <a:rPr/>
              <a:t>What do you already know about the measure you are interested in?</a:t>
            </a:r>
          </a:p>
          <a:p>
            <a:pPr lvl="2"/>
            <a:r>
              <a:rPr/>
              <a:t>What significance level to you want to use for hypothesis testing?</a:t>
            </a:r>
          </a:p>
          <a:p>
            <a:pPr lvl="2"/>
            <a:r>
              <a:rPr/>
              <a:t>What level of power do you want to achieve?</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6.png" id="0" name="Picture 1"/>
          <p:cNvPicPr>
            <a:picLocks noGrp="1" noChangeAspect="1"/>
          </p:cNvPicPr>
          <p:nvPr/>
        </p:nvPicPr>
        <p:blipFill>
          <a:blip r:embed="rId3"/>
          <a:stretch>
            <a:fillRect/>
          </a:stretch>
        </p:blipFill>
        <p:spPr bwMode="auto">
          <a:xfrm>
            <a:off x="2578100" y="1600200"/>
            <a:ext cx="3987800" cy="4521200"/>
          </a:xfrm>
          <a:prstGeom prst="rect">
            <a:avLst/>
          </a:prstGeom>
          <a:noFill/>
          <a:ln w="9525">
            <a:noFill/>
            <a:headEnd/>
            <a:tailEnd/>
          </a:ln>
        </p:spPr>
      </p:pic>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Increasing power –</a:t>
            </a:r>
          </a:p>
          <a:p>
            <a:pPr lvl="2"/>
            <a:r>
              <a:rPr/>
              <a:t>Alpha level</a:t>
            </a:r>
          </a:p>
          <a:p>
            <a:pPr lvl="2"/>
            <a:r>
              <a:rPr/>
              <a:t>Formulation of hypothesis</a:t>
            </a:r>
          </a:p>
          <a:p>
            <a:pPr lvl="2"/>
            <a:r>
              <a:rPr/>
              <a:t>Decrease variability / increase precision</a:t>
            </a:r>
          </a:p>
          <a:p>
            <a:pPr lvl="3"/>
            <a:r>
              <a:rPr/>
              <a:t>Groups</a:t>
            </a:r>
          </a:p>
          <a:p>
            <a:pPr lvl="3"/>
            <a:r>
              <a:rPr/>
              <a:t>Outcome measure(s)</a:t>
            </a:r>
          </a:p>
          <a:p>
            <a:pPr lvl="2"/>
            <a:r>
              <a:rPr/>
              <a:t>Increase sample size</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7.png" id="0" name="Picture 1"/>
          <p:cNvPicPr>
            <a:picLocks noGrp="1" noChangeAspect="1"/>
          </p:cNvPicPr>
          <p:nvPr/>
        </p:nvPicPr>
        <p:blipFill>
          <a:blip r:embed="rId2"/>
          <a:stretch>
            <a:fillRect/>
          </a:stretch>
        </p:blipFill>
        <p:spPr bwMode="auto">
          <a:xfrm>
            <a:off x="1866900" y="1600200"/>
            <a:ext cx="5397500" cy="4521200"/>
          </a:xfrm>
          <a:prstGeom prst="rect">
            <a:avLst/>
          </a:prstGeom>
          <a:noFill/>
          <a:ln w="9525">
            <a:noFill/>
            <a:headEnd/>
            <a:tailEnd/>
          </a:ln>
        </p:spPr>
      </p:pic>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8.png" id="0" name="Picture 1"/>
          <p:cNvPicPr>
            <a:picLocks noGrp="1" noChangeAspect="1"/>
          </p:cNvPicPr>
          <p:nvPr/>
        </p:nvPicPr>
        <p:blipFill>
          <a:blip r:embed="rId2"/>
          <a:stretch>
            <a:fillRect/>
          </a:stretch>
        </p:blipFill>
        <p:spPr bwMode="auto">
          <a:xfrm>
            <a:off x="1727200" y="1600200"/>
            <a:ext cx="5689600" cy="4521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multiple</a:t>
            </a:r>
            <a:r>
              <a:rPr/>
              <a:t> </a:t>
            </a:r>
            <a:r>
              <a:rPr/>
              <a:t>response</a:t>
            </a:r>
            <a:r>
              <a:rPr/>
              <a:t> </a:t>
            </a:r>
            <a:r>
              <a:rPr/>
              <a:t>example</a:t>
            </a:r>
          </a:p>
        </p:txBody>
      </p:sp>
      <p:pic>
        <p:nvPicPr>
          <p:cNvPr descr="../images/11/multiple_response1.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Questionnaire</a:t>
            </a:r>
            <a:r>
              <a:rPr/>
              <a:t> </a:t>
            </a:r>
            <a:r>
              <a:rPr/>
              <a:t>with</a:t>
            </a:r>
            <a:r>
              <a:rPr/>
              <a:t> </a:t>
            </a:r>
            <a:r>
              <a:rPr/>
              <a:t>a</a:t>
            </a:r>
            <a:r>
              <a:rPr/>
              <a:t> </a:t>
            </a:r>
            <a:r>
              <a:rPr/>
              <a:t>multiple</a:t>
            </a:r>
            <a:r>
              <a:rPr/>
              <a:t> </a:t>
            </a:r>
            <a:r>
              <a:rPr/>
              <a:t>response</a:t>
            </a:r>
            <a:r>
              <a:rPr/>
              <a:t> </a:t>
            </a:r>
            <a:r>
              <a:rPr/>
              <a:t>question</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Problems</a:t>
            </a:r>
            <a:r>
              <a:rPr/>
              <a:t> </a:t>
            </a:r>
            <a:r>
              <a:rPr/>
              <a:t>with</a:t>
            </a:r>
            <a:r>
              <a:rPr/>
              <a:t> </a:t>
            </a:r>
            <a:r>
              <a:rPr/>
              <a:t>NHST</a:t>
            </a:r>
          </a:p>
        </p:txBody>
      </p:sp>
      <p:sp>
        <p:nvSpPr>
          <p:cNvPr id="3" name="Content Placeholder 2"/>
          <p:cNvSpPr>
            <a:spLocks noGrp="1"/>
          </p:cNvSpPr>
          <p:nvPr>
            <p:ph idx="1"/>
          </p:nvPr>
        </p:nvSpPr>
        <p:spPr/>
        <p:txBody>
          <a:bodyPr/>
          <a:lstStyle/>
          <a:p>
            <a:pPr lvl="1"/>
            <a:r>
              <a:rPr/>
              <a:t>Knowledge based on outcome of single study</a:t>
            </a:r>
          </a:p>
          <a:p>
            <a:pPr lvl="1"/>
            <a:r>
              <a:rPr/>
              <a:t>Interpretation of statistical significance</a:t>
            </a:r>
          </a:p>
          <a:p>
            <a:pPr lvl="1"/>
            <a:r>
              <a:rPr/>
              <a:t>Complications</a:t>
            </a:r>
          </a:p>
          <a:p>
            <a:pPr lvl="2"/>
            <a:r>
              <a:rPr/>
              <a:t>H 0 is rarely true – in a strict sense</a:t>
            </a:r>
          </a:p>
          <a:p>
            <a:pPr lvl="2"/>
            <a:r>
              <a:rPr/>
              <a:t>Too large of a sample size – hard NOT to get statistical significance</a:t>
            </a:r>
          </a:p>
          <a:p>
            <a:pPr lvl="2"/>
            <a:r>
              <a:rPr/>
              <a:t>Significance testing as a dichotomous decision</a:t>
            </a:r>
          </a:p>
          <a:p>
            <a:pPr lvl="2"/>
            <a:r>
              <a:rPr/>
              <a:t>Interpretation of changes in the p value</a:t>
            </a:r>
          </a:p>
          <a:p>
            <a:pPr lvl="2"/>
            <a:r>
              <a:rPr/>
              <a:t>Statistical significant versus clinical/ substative meaningfulness</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Improving</a:t>
            </a:r>
            <a:r>
              <a:rPr/>
              <a:t> </a:t>
            </a:r>
            <a:r>
              <a:rPr/>
              <a:t>NHST</a:t>
            </a:r>
          </a:p>
        </p:txBody>
      </p:sp>
      <p:sp>
        <p:nvSpPr>
          <p:cNvPr id="3" name="Content Placeholder 2"/>
          <p:cNvSpPr>
            <a:spLocks noGrp="1"/>
          </p:cNvSpPr>
          <p:nvPr>
            <p:ph idx="1"/>
          </p:nvPr>
        </p:nvSpPr>
        <p:spPr/>
        <p:txBody>
          <a:bodyPr/>
          <a:lstStyle/>
          <a:p>
            <a:pPr lvl="1"/>
            <a:r>
              <a:rPr/>
              <a:t>Propose specific alternative hypotheses</a:t>
            </a:r>
          </a:p>
          <a:p>
            <a:pPr lvl="1"/>
            <a:r>
              <a:rPr/>
              <a:t>Use a random sample if possible</a:t>
            </a:r>
          </a:p>
          <a:p>
            <a:pPr lvl="1"/>
            <a:r>
              <a:rPr/>
              <a:t>Use an outcome variable that has good reliability and validity</a:t>
            </a:r>
          </a:p>
          <a:p>
            <a:pPr lvl="1"/>
            <a:r>
              <a:rPr/>
              <a:t>Have a good idea of the level of difference that will be clinically important</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EBA – Evidence-Based Approach</a:t>
            </a:r>
          </a:p>
          <a:p>
            <a:pPr lvl="2"/>
            <a:r>
              <a:rPr/>
              <a:t>Reliability of findings</a:t>
            </a:r>
          </a:p>
          <a:p>
            <a:pPr lvl="2"/>
            <a:r>
              <a:rPr/>
              <a:t>Accumulation of evidence</a:t>
            </a:r>
          </a:p>
          <a:p>
            <a:pPr lvl="1"/>
            <a:r>
              <a:rPr/>
              <a:t>Premise – “… a single study is not sufficient to use as evidence to substantiate a hypothesis or theory.”</a:t>
            </a:r>
          </a:p>
          <a:p>
            <a:pPr lvl="1"/>
            <a:r>
              <a:rPr/>
              <a:t>Methods</a:t>
            </a:r>
          </a:p>
          <a:p>
            <a:pPr lvl="2"/>
            <a:r>
              <a:rPr/>
              <a:t>Confidence intervals</a:t>
            </a:r>
          </a:p>
          <a:p>
            <a:pPr lvl="2"/>
            <a:r>
              <a:rPr/>
              <a:t>Effect sizes</a:t>
            </a:r>
          </a:p>
          <a:p>
            <a:pPr lvl="2"/>
            <a:r>
              <a:rPr/>
              <a:t>Meta-analysis</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Confidence Intervals (CI)</a:t>
            </a:r>
          </a:p>
          <a:p>
            <a:pPr lvl="2"/>
            <a:r>
              <a:rPr/>
              <a:t>Range of scores that should contain the true population score</a:t>
            </a:r>
          </a:p>
          <a:p>
            <a:pPr lvl="1"/>
            <a:r>
              <a:rPr/>
              <a:t>CI &lt;U+F0E8&gt; An interval around the point estimate</a:t>
            </a:r>
          </a:p>
          <a:p>
            <a:pPr lvl="1"/>
            <a:r>
              <a:rPr/>
              <a:t>CI &lt;U+F0E8&gt; “… range of the dependent variable scores that </a:t>
            </a:r>
            <a:r>
              <a:rPr i="1"/>
              <a:t>should contain the true population difference between means</a:t>
            </a:r>
            <a:r>
              <a:rPr/>
              <a:t> .”</a:t>
            </a:r>
          </a:p>
          <a:p>
            <a:pPr lvl="1"/>
            <a:r>
              <a:rPr/>
              <a:t>CI computed using sample mean and standard deviation</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Interpretation of CI –</a:t>
            </a:r>
          </a:p>
          <a:p>
            <a:pPr lvl="2"/>
            <a:r>
              <a:rPr/>
              <a:t>95% CI most common</a:t>
            </a:r>
          </a:p>
          <a:p>
            <a:pPr lvl="2"/>
            <a:r>
              <a:rPr/>
              <a:t>95% CI – with infinite studies and computed CI, the true population difference would be found within 95% of the intervals</a:t>
            </a:r>
          </a:p>
          <a:p>
            <a:pPr lvl="2"/>
            <a:r>
              <a:rPr/>
              <a:t>NOT – .95 probability that true population difference is within the CI computed from our single study</a:t>
            </a:r>
          </a:p>
          <a:p>
            <a:pPr lvl="2"/>
            <a:r>
              <a:rPr/>
              <a:t>Option – 95% CI for a given study “… </a:t>
            </a:r>
            <a:r>
              <a:rPr i="1"/>
              <a:t>estimates</a:t>
            </a:r>
            <a:r>
              <a:rPr/>
              <a:t> the population mean difference with 95% confidence.”</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Why compute and report CI?</a:t>
            </a:r>
          </a:p>
          <a:p>
            <a:pPr lvl="2"/>
            <a:r>
              <a:rPr/>
              <a:t>Part of philosophy to encourage replication</a:t>
            </a:r>
          </a:p>
          <a:p>
            <a:pPr lvl="2"/>
            <a:r>
              <a:rPr/>
              <a:t>Size of interval – “… how much of the estimate might be due to sampling error.”</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09.png" id="0" name="Picture 1"/>
          <p:cNvPicPr>
            <a:picLocks noGrp="1" noChangeAspect="1"/>
          </p:cNvPicPr>
          <p:nvPr/>
        </p:nvPicPr>
        <p:blipFill>
          <a:blip r:embed="rId3"/>
          <a:stretch>
            <a:fillRect/>
          </a:stretch>
        </p:blipFill>
        <p:spPr bwMode="auto">
          <a:xfrm>
            <a:off x="1536700" y="1600200"/>
            <a:ext cx="6070600" cy="4521200"/>
          </a:xfrm>
          <a:prstGeom prst="rect">
            <a:avLst/>
          </a:prstGeom>
          <a:noFill/>
          <a:ln w="9525">
            <a:noFill/>
            <a:headEnd/>
            <a:tailEnd/>
          </a:ln>
        </p:spPr>
      </p:pic>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 –</a:t>
            </a:r>
          </a:p>
          <a:p>
            <a:pPr lvl="2"/>
            <a:r>
              <a:rPr/>
              <a:t>Strength of relationship between IV &amp; DV</a:t>
            </a:r>
          </a:p>
          <a:p>
            <a:pPr lvl="2"/>
            <a:r>
              <a:rPr/>
              <a:t>Magnitude of the difference between levels of the IV with respect to the DV</a:t>
            </a:r>
          </a:p>
          <a:p>
            <a:pPr lvl="2"/>
            <a:r>
              <a:rPr/>
              <a:t>3 types of effect size measures</a:t>
            </a:r>
          </a:p>
          <a:p>
            <a:pPr lvl="3"/>
            <a:r>
              <a:rPr/>
              <a:t>r family</a:t>
            </a:r>
          </a:p>
          <a:p>
            <a:pPr lvl="3"/>
            <a:r>
              <a:rPr/>
              <a:t>d family</a:t>
            </a:r>
          </a:p>
          <a:p>
            <a:pPr lvl="3"/>
            <a:r>
              <a:rPr/>
              <a:t>Measures of risk potency</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0.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sizes –</a:t>
            </a:r>
          </a:p>
          <a:p>
            <a:pPr lvl="2"/>
            <a:r>
              <a:rPr/>
              <a:t>Unstandardized – in the units of the raw DV</a:t>
            </a:r>
          </a:p>
          <a:p>
            <a:pPr lvl="2"/>
            <a:r>
              <a:rPr/>
              <a:t>Standardized –</a:t>
            </a:r>
          </a:p>
          <a:p>
            <a:pPr lvl="3"/>
            <a:r>
              <a:rPr/>
              <a:t>Standardized using pooled standard deviation of the groups</a:t>
            </a:r>
          </a:p>
          <a:p>
            <a:pPr lvl="3"/>
            <a:r>
              <a:rPr/>
              <a:t>Measure that can be used to compare to other studies with different DVs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r>
              <a:rPr/>
              <a:t> </a:t>
            </a:r>
            <a:r>
              <a:rPr/>
              <a:t>multiple</a:t>
            </a:r>
            <a:r>
              <a:rPr/>
              <a:t> </a:t>
            </a:r>
            <a:r>
              <a:rPr/>
              <a:t>response</a:t>
            </a:r>
            <a:r>
              <a:rPr/>
              <a:t> </a:t>
            </a:r>
            <a:r>
              <a:rPr/>
              <a:t>with</a:t>
            </a:r>
            <a:r>
              <a:rPr/>
              <a:t> </a:t>
            </a:r>
            <a:r>
              <a:rPr/>
              <a:t>a</a:t>
            </a:r>
            <a:r>
              <a:rPr/>
              <a:t> </a:t>
            </a:r>
            <a:r>
              <a:rPr/>
              <a:t>single</a:t>
            </a:r>
            <a:r>
              <a:rPr/>
              <a:t> </a:t>
            </a:r>
            <a:r>
              <a:rPr/>
              <a:t>column</a:t>
            </a:r>
          </a:p>
        </p:txBody>
      </p:sp>
      <p:pic>
        <p:nvPicPr>
          <p:cNvPr descr="../images/11/multiple_response2.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Multiple</a:t>
            </a:r>
            <a:r>
              <a:rPr/>
              <a:t> </a:t>
            </a:r>
            <a:r>
              <a:rPr/>
              <a:t>response</a:t>
            </a:r>
            <a:r>
              <a:rPr/>
              <a:t> </a:t>
            </a:r>
            <a:r>
              <a:rPr/>
              <a:t>coded</a:t>
            </a:r>
            <a:r>
              <a:rPr/>
              <a:t> </a:t>
            </a:r>
            <a:r>
              <a:rPr/>
              <a:t>into</a:t>
            </a:r>
            <a:r>
              <a:rPr/>
              <a:t> </a:t>
            </a:r>
            <a:r>
              <a:rPr/>
              <a:t>a</a:t>
            </a:r>
            <a:r>
              <a:rPr/>
              <a:t> </a:t>
            </a:r>
            <a:r>
              <a:rPr/>
              <a:t>single</a:t>
            </a:r>
            <a:r>
              <a:rPr/>
              <a:t> </a:t>
            </a:r>
            <a:r>
              <a:rPr/>
              <a:t>column</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Types of effect sizes –</a:t>
            </a:r>
          </a:p>
          <a:p>
            <a:pPr lvl="2"/>
            <a:r>
              <a:rPr/>
              <a:t>R family – strength of association</a:t>
            </a:r>
          </a:p>
          <a:p>
            <a:pPr lvl="2"/>
            <a:r>
              <a:rPr/>
              <a:t>D family – magnitude of differences</a:t>
            </a:r>
          </a:p>
          <a:p>
            <a:pPr lvl="2"/>
            <a:r>
              <a:rPr/>
              <a:t>Measures of risk potency – when both IV and DV are dichotomous</a:t>
            </a:r>
          </a:p>
          <a:p>
            <a:pPr lvl="3"/>
            <a:r>
              <a:rPr/>
              <a:t>Odds ratio</a:t>
            </a:r>
          </a:p>
          <a:p>
            <a:pPr lvl="3"/>
            <a:r>
              <a:rPr/>
              <a:t>Relative risk</a:t>
            </a:r>
          </a:p>
          <a:p>
            <a:pPr lvl="3"/>
            <a:r>
              <a:rPr/>
              <a:t>Risk difference</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 family of effect sizes – association</a:t>
            </a:r>
          </a:p>
          <a:p>
            <a:pPr lvl="2"/>
            <a:r>
              <a:rPr/>
              <a:t>r 2 vs r</a:t>
            </a:r>
          </a:p>
          <a:p>
            <a:pPr lvl="1"/>
            <a:r>
              <a:rPr/>
              <a:t>Cohen’s guidelines</a:t>
            </a:r>
          </a:p>
          <a:p>
            <a:pPr lvl="2"/>
            <a:r>
              <a:rPr/>
              <a:t>Weak approx +/- .1</a:t>
            </a:r>
          </a:p>
          <a:p>
            <a:pPr lvl="2"/>
            <a:r>
              <a:rPr/>
              <a:t>Medium approx +/- .3</a:t>
            </a:r>
          </a:p>
          <a:p>
            <a:pPr lvl="2"/>
            <a:r>
              <a:rPr/>
              <a:t>Strong approx +/- .5</a:t>
            </a:r>
          </a:p>
          <a:p>
            <a:pPr lvl="1"/>
            <a:r>
              <a:rPr/>
              <a:t>Authors labeling</a:t>
            </a:r>
          </a:p>
          <a:p>
            <a:pPr lvl="2"/>
            <a:r>
              <a:rPr/>
              <a:t>Less than typical</a:t>
            </a:r>
          </a:p>
          <a:p>
            <a:pPr lvl="2"/>
            <a:r>
              <a:rPr/>
              <a:t>Typical</a:t>
            </a:r>
          </a:p>
          <a:p>
            <a:pPr lvl="2"/>
            <a:r>
              <a:rPr/>
              <a:t>Greater than typical</a:t>
            </a:r>
          </a:p>
          <a:p>
            <a:pPr lvl="1"/>
            <a:r>
              <a:rPr/>
              <a:t>Also rho, phi, eta, 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D family of effect sizes – differences</a:t>
            </a:r>
          </a:p>
          <a:p>
            <a:pPr lvl="1"/>
            <a:r>
              <a:rPr/>
              <a:t>d &lt;U+F0E8&gt; Two group comparison</a:t>
            </a:r>
          </a:p>
          <a:p>
            <a:pPr lvl="2"/>
            <a:r>
              <a:rPr/>
              <a:t>Treatment group mean – Comparison group mean</a:t>
            </a:r>
          </a:p>
          <a:p>
            <a:pPr lvl="2"/>
            <a:r>
              <a:rPr/>
              <a:t>Divided by pooled standard deviations from both samples</a:t>
            </a:r>
          </a:p>
          <a:p>
            <a:pPr lvl="1"/>
            <a:r>
              <a:rPr/>
              <a:t>eta 2 &lt;U+F0E8&gt; Multiple group comparison</a:t>
            </a:r>
          </a:p>
          <a:p>
            <a:pPr lvl="2"/>
            <a:r>
              <a:rPr/>
              <a:t>Statistics packages will compute</a:t>
            </a:r>
          </a:p>
          <a:p>
            <a:pPr lvl="2"/>
            <a:r>
              <a:rPr/>
              <a:t>Interpret like r 2 (amount of variance in DV accounted for by IV)</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Risk family of effect sizes – When both IV and DV are dichotomous</a:t>
            </a:r>
          </a:p>
          <a:p>
            <a:pPr lvl="2"/>
            <a:r>
              <a:rPr/>
              <a:t>Phi – measure of association / correlation</a:t>
            </a:r>
          </a:p>
          <a:p>
            <a:pPr lvl="1"/>
            <a:r>
              <a:rPr/>
              <a:t>Clinical / medical research – the risk of clinical outcomes</a:t>
            </a:r>
          </a:p>
          <a:p>
            <a:pPr lvl="2"/>
            <a:r>
              <a:rPr/>
              <a:t>Relative risk – ratio that compares the risk of an outcome between groups</a:t>
            </a:r>
          </a:p>
          <a:p>
            <a:pPr lvl="2"/>
            <a:r>
              <a:rPr/>
              <a:t>Risk difference – percentage difference that compares risk of an outcome between groups</a:t>
            </a:r>
          </a:p>
          <a:p>
            <a:pPr lvl="2"/>
            <a:r>
              <a:rPr/>
              <a:t>Odds ratio – Odds of outcome in control group compared to odds in treatment group</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1.png" id="0" name="Picture 1"/>
          <p:cNvPicPr>
            <a:picLocks noGrp="1" noChangeAspect="1"/>
          </p:cNvPicPr>
          <p:nvPr/>
        </p:nvPicPr>
        <p:blipFill>
          <a:blip r:embed="rId3"/>
          <a:stretch>
            <a:fillRect/>
          </a:stretch>
        </p:blipFill>
        <p:spPr bwMode="auto">
          <a:xfrm>
            <a:off x="1473200" y="1600200"/>
            <a:ext cx="6184900" cy="4521200"/>
          </a:xfrm>
          <a:prstGeom prst="rect">
            <a:avLst/>
          </a:prstGeom>
          <a:noFill/>
          <a:ln w="9525">
            <a:noFill/>
            <a:headEnd/>
            <a:tailEnd/>
          </a:ln>
        </p:spPr>
      </p:pic>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Value of effect sizes –</a:t>
            </a:r>
          </a:p>
          <a:p>
            <a:pPr lvl="2"/>
            <a:r>
              <a:rPr/>
              <a:t>Indicates the strength of a relationship or a difference</a:t>
            </a:r>
          </a:p>
          <a:p>
            <a:pPr lvl="2"/>
            <a:r>
              <a:rPr/>
              <a:t>Allows you</a:t>
            </a:r>
          </a:p>
          <a:p>
            <a:pPr lvl="3"/>
            <a:r>
              <a:rPr/>
              <a:t>Combine results from studies with dissimilar outcome measures</a:t>
            </a:r>
          </a:p>
          <a:p>
            <a:pPr lvl="3"/>
            <a:r>
              <a:rPr/>
              <a:t>Use findings of previous study to plan study with different outcome measure</a:t>
            </a:r>
          </a:p>
          <a:p>
            <a:pPr lvl="1"/>
            <a:r>
              <a:rPr/>
              <a:t>Online source to perform power analysis –</a:t>
            </a:r>
          </a:p>
          <a:p>
            <a:pPr lvl="2"/>
            <a:r>
              <a:rPr/>
              <a:t>Sample Power (part of SPSS)</a:t>
            </a:r>
          </a:p>
          <a:p>
            <a:pPr lvl="2"/>
            <a:r>
              <a:rPr/>
              <a:t>Russell Lenth – U of Iowa</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Meta-Analysis</a:t>
            </a:r>
          </a:p>
          <a:p>
            <a:pPr lvl="2"/>
            <a:r>
              <a:rPr/>
              <a:t>Research synthesis of multiple studies</a:t>
            </a:r>
          </a:p>
          <a:p>
            <a:pPr lvl="2"/>
            <a:r>
              <a:rPr/>
              <a:t>Uses effect size value from each study</a:t>
            </a:r>
          </a:p>
          <a:p>
            <a:pPr lvl="2"/>
            <a:r>
              <a:rPr/>
              <a:t>Advantage over systematic review – compute a summary statistic that represents overall estimate</a:t>
            </a:r>
          </a:p>
          <a:p>
            <a:pPr lvl="2"/>
            <a:r>
              <a:rPr/>
              <a:t>Provides evidence of reliability of research finding</a:t>
            </a:r>
          </a:p>
          <a:p>
            <a:pPr lvl="2"/>
            <a:r>
              <a:rPr/>
              <a:t>Include findings from studies that failed to find statistical significance</a:t>
            </a:r>
          </a:p>
          <a:p>
            <a:pPr lvl="2"/>
            <a:r>
              <a:rPr/>
              <a:t>Increased external validity</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2.png" id="0" name="Picture 1"/>
          <p:cNvPicPr>
            <a:picLocks noGrp="1" noChangeAspect="1"/>
          </p:cNvPicPr>
          <p:nvPr/>
        </p:nvPicPr>
        <p:blipFill>
          <a:blip r:embed="rId3"/>
          <a:stretch>
            <a:fillRect/>
          </a:stretch>
        </p:blipFill>
        <p:spPr bwMode="auto">
          <a:xfrm>
            <a:off x="1574800" y="1600200"/>
            <a:ext cx="5994400" cy="4521200"/>
          </a:xfrm>
          <a:prstGeom prst="rect">
            <a:avLst/>
          </a:prstGeom>
          <a:noFill/>
          <a:ln w="9525">
            <a:noFill/>
            <a:headEnd/>
            <a:tailEnd/>
          </a:ln>
        </p:spPr>
      </p:pic>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3.png" id="0" name="Picture 1"/>
          <p:cNvPicPr>
            <a:picLocks noGrp="1" noChangeAspect="1"/>
          </p:cNvPicPr>
          <p:nvPr/>
        </p:nvPicPr>
        <p:blipFill>
          <a:blip r:embed="rId3"/>
          <a:stretch>
            <a:fillRect/>
          </a:stretch>
        </p:blipFill>
        <p:spPr bwMode="auto">
          <a:xfrm>
            <a:off x="1511300" y="1600200"/>
            <a:ext cx="6134100" cy="4521200"/>
          </a:xfrm>
          <a:prstGeom prst="rect">
            <a:avLst/>
          </a:prstGeom>
          <a:noFill/>
          <a:ln w="9525">
            <a:noFill/>
            <a:headEnd/>
            <a:tailEnd/>
          </a:ln>
        </p:spPr>
      </p:pic>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#9</a:t>
            </a:r>
          </a:p>
        </p:txBody>
      </p:sp>
      <p:sp>
        <p:nvSpPr>
          <p:cNvPr id="3" name="Content Placeholder 2"/>
          <p:cNvSpPr>
            <a:spLocks noGrp="1"/>
          </p:cNvSpPr>
          <p:nvPr>
            <p:ph idx="1"/>
          </p:nvPr>
        </p:nvSpPr>
        <p:spPr/>
        <p:txBody>
          <a:bodyPr/>
          <a:lstStyle/>
          <a:p>
            <a:pPr lvl="1"/>
            <a:r>
              <a:rPr/>
              <a:t>Complete an “outline” of your written proposal. Refer to the “Research Proposal Structure Overview/Structure” document in the Course Content folder on Blackboard. This “outline” should reflect a substantial amount of detail including sub-headings in the literature review section and methods section. Sections that reflect earlier assignments should contain near-complete drafts of the information that is relevant to your proposed project.</a:t>
            </a:r>
          </a:p>
          <a:p>
            <a:pPr lvl="1"/>
            <a:r>
              <a:rPr/>
              <a:t>Available resource –</a:t>
            </a:r>
          </a:p>
          <a:p>
            <a:pPr lvl="2"/>
            <a:r>
              <a:rPr/>
              <a:t>Research Proposal Structure Information document</a:t>
            </a:r>
          </a:p>
          <a:p>
            <a:pPr lvl="3"/>
            <a:r>
              <a:rPr/>
              <a:t>Week by Week / General Information</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different</a:t>
            </a:r>
            <a:r>
              <a:rPr/>
              <a:t> </a:t>
            </a:r>
            <a:r>
              <a:rPr/>
              <a:t>way</a:t>
            </a:r>
            <a:r>
              <a:rPr/>
              <a:t> </a:t>
            </a:r>
            <a:r>
              <a:rPr/>
              <a:t>to</a:t>
            </a:r>
            <a:r>
              <a:rPr/>
              <a:t> </a:t>
            </a:r>
            <a:r>
              <a:rPr/>
              <a:t>code</a:t>
            </a:r>
            <a:r>
              <a:rPr/>
              <a:t> </a:t>
            </a:r>
            <a:r>
              <a:rPr/>
              <a:t>multiple</a:t>
            </a:r>
            <a:r>
              <a:rPr/>
              <a:t> </a:t>
            </a:r>
            <a:r>
              <a:rPr/>
              <a:t>response</a:t>
            </a:r>
          </a:p>
        </p:txBody>
      </p:sp>
      <p:pic>
        <p:nvPicPr>
          <p:cNvPr descr="../images/11/multiple_response3.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multiple</a:t>
            </a:r>
            <a:r>
              <a:rPr/>
              <a:t> </a:t>
            </a:r>
            <a:r>
              <a:rPr/>
              <a:t>response</a:t>
            </a:r>
            <a:r>
              <a:rPr/>
              <a:t> </a:t>
            </a:r>
            <a:r>
              <a:rPr/>
              <a:t>question</a:t>
            </a:r>
            <a:r>
              <a:rPr/>
              <a:t> </a:t>
            </a:r>
            <a:r>
              <a:rPr/>
              <a:t>coded</a:t>
            </a:r>
            <a:r>
              <a:rPr/>
              <a:t> </a:t>
            </a:r>
            <a:r>
              <a:rPr/>
              <a:t>into</a:t>
            </a:r>
            <a:r>
              <a:rPr/>
              <a:t> </a:t>
            </a:r>
            <a:r>
              <a:rPr/>
              <a:t>three</a:t>
            </a:r>
            <a:r>
              <a:rPr/>
              <a:t> </a:t>
            </a:r>
            <a:r>
              <a:rPr/>
              <a:t>columns</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an “outline” for your written research proposal that is the final project. The outline should include the various sections that should be in the Methods section of the proposal. Given the work done on the previous assignments, this outline should include a substantial amount of detail.</a:t>
            </a:r>
          </a:p>
          <a:p>
            <a:pPr lvl="1">
              <a:buAutoNum type="arabicPeriod"/>
            </a:pPr>
            <a:r>
              <a:rPr/>
              <a:t>Prepare for next weekâ€™s session</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is meant by the “null hypothesis” versus a “research hypothesis”; which is being tested by the statistical analysis of the data; and can you “prove” a null hypothesis?</a:t>
            </a:r>
          </a:p>
          <a:p>
            <a:pPr lvl="1">
              <a:buAutoNum type="arabicPeriod"/>
            </a:pPr>
            <a:r>
              <a:rPr/>
              <a:t>Will you include research questions or research hypotheses in your research proposal?</a:t>
            </a:r>
          </a:p>
          <a:p>
            <a:pPr lvl="1">
              <a:buAutoNum type="arabicPeriod"/>
            </a:pPr>
            <a:r>
              <a:rPr/>
              <a:t>Do you have information available that is needed to determine sample size for your planned research project?</a:t>
            </a:r>
          </a:p>
          <a:p>
            <a:pPr lvl="1">
              <a:buAutoNum type="arabicPeriod"/>
            </a:pPr>
            <a:r>
              <a:rPr/>
              <a:t>What outcome variables will be the focus of your research questions/hypotheses?</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p>
        </p:txBody>
      </p:sp>
      <p:sp>
        <p:nvSpPr>
          <p:cNvPr id="3" name="Content Placeholder 2"/>
          <p:cNvSpPr>
            <a:spLocks noGrp="1"/>
          </p:cNvSpPr>
          <p:nvPr>
            <p:ph idx="1"/>
          </p:nvPr>
        </p:nvSpPr>
        <p:spPr/>
        <p:txBody>
          <a:bodyPr/>
          <a:lstStyle/>
          <a:p>
            <a:pPr lvl="1"/>
            <a:r>
              <a:rPr/>
              <a:t>Sample size</a:t>
            </a:r>
          </a:p>
          <a:p>
            <a:pPr lvl="2"/>
            <a:r>
              <a:rPr/>
              <a:t>General rules</a:t>
            </a:r>
          </a:p>
          <a:p>
            <a:pPr lvl="3"/>
            <a:r>
              <a:rPr/>
              <a:t>Representativeness vs number</a:t>
            </a:r>
          </a:p>
          <a:p>
            <a:pPr lvl="3"/>
            <a:r>
              <a:rPr/>
              <a:t>Impact of having very large sample sizes</a:t>
            </a:r>
          </a:p>
          <a:p>
            <a:pPr lvl="2"/>
            <a:r>
              <a:rPr/>
              <a:t>Generally –</a:t>
            </a:r>
          </a:p>
          <a:p>
            <a:pPr lvl="3"/>
            <a:r>
              <a:rPr/>
              <a:t>Need sample to be large enough so you don’t miss important findings</a:t>
            </a:r>
          </a:p>
          <a:p>
            <a:pPr lvl="3"/>
            <a:r>
              <a:rPr/>
              <a:t>If very large sample, need to distinguish statistical significance vs clinically important</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2"/>
            <a:r>
              <a:rPr/>
              <a:t>For non-experimental studies –</a:t>
            </a:r>
          </a:p>
          <a:p>
            <a:pPr lvl="3"/>
            <a:r>
              <a:rPr/>
              <a:t>How “well designed and conducted” was the study?</a:t>
            </a:r>
          </a:p>
          <a:p>
            <a:pPr lvl="1"/>
            <a:r>
              <a:rPr/>
              <a:t>Three criteria for causality</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1"/>
            <a:r>
              <a:rPr/>
              <a:t>Three criteria for causality</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Three criteria for causality –</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a:p>
            <a:pPr lvl="1"/>
            <a:r>
              <a:rPr/>
              <a:t>By Research Approach –</a:t>
            </a:r>
          </a:p>
          <a:p>
            <a:pPr lvl="2"/>
            <a:r>
              <a:rPr/>
              <a:t>Randomized Exp</a:t>
            </a:r>
          </a:p>
          <a:p>
            <a:pPr lvl="2"/>
            <a:r>
              <a:rPr/>
              <a:t>Quasi- Exp</a:t>
            </a:r>
          </a:p>
          <a:p>
            <a:pPr lvl="2"/>
            <a:r>
              <a:rPr/>
              <a:t>Comparative</a:t>
            </a:r>
          </a:p>
          <a:p>
            <a:pPr lvl="2"/>
            <a:r>
              <a:rPr/>
              <a:t>Associational</a:t>
            </a:r>
          </a:p>
          <a:p>
            <a:pPr lvl="2"/>
            <a:r>
              <a:rPr/>
              <a:t>Descriptive</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Meeting the 3 causality criteria based on –</a:t>
            </a:r>
          </a:p>
          <a:p>
            <a:pPr lvl="2"/>
            <a:r>
              <a:rPr/>
              <a:t>Strength of the research design</a:t>
            </a:r>
          </a:p>
          <a:p>
            <a:pPr lvl="2"/>
            <a:r>
              <a:rPr/>
              <a:t>Internal validity</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Internal validity -</a:t>
            </a:r>
          </a:p>
          <a:p>
            <a:pPr lvl="2"/>
            <a:r>
              <a:rPr/>
              <a:t>Most often discussed with reference to randomized experimental and quasi-experimental designs</a:t>
            </a:r>
          </a:p>
          <a:p>
            <a:pPr lvl="2"/>
            <a:r>
              <a:rPr/>
              <a:t>Can also be applied to non-experimental studies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The</a:t>
            </a:r>
            <a:r>
              <a:rPr/>
              <a:t> </a:t>
            </a:r>
            <a:r>
              <a:rPr/>
              <a:t>recommended</a:t>
            </a:r>
            <a:r>
              <a:rPr/>
              <a:t> </a:t>
            </a:r>
            <a:r>
              <a:rPr/>
              <a:t>way</a:t>
            </a:r>
            <a:r>
              <a:rPr/>
              <a:t> </a:t>
            </a:r>
            <a:r>
              <a:rPr/>
              <a:t>to</a:t>
            </a:r>
            <a:r>
              <a:rPr/>
              <a:t> </a:t>
            </a:r>
            <a:r>
              <a:rPr/>
              <a:t>code</a:t>
            </a:r>
            <a:r>
              <a:rPr/>
              <a:t> </a:t>
            </a:r>
            <a:r>
              <a:rPr/>
              <a:t>multiple</a:t>
            </a:r>
            <a:r>
              <a:rPr/>
              <a:t> </a:t>
            </a:r>
            <a:r>
              <a:rPr/>
              <a:t>response</a:t>
            </a:r>
          </a:p>
        </p:txBody>
      </p:sp>
      <p:pic>
        <p:nvPicPr>
          <p:cNvPr descr="../images/11/multiple_response4.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Multiple</a:t>
            </a:r>
            <a:r>
              <a:rPr/>
              <a:t> </a:t>
            </a:r>
            <a:r>
              <a:rPr/>
              <a:t>response</a:t>
            </a:r>
            <a:r>
              <a:rPr/>
              <a:t> </a:t>
            </a:r>
            <a:r>
              <a:rPr/>
              <a:t>coded</a:t>
            </a:r>
            <a:r>
              <a:rPr/>
              <a:t> </a:t>
            </a:r>
            <a:r>
              <a:rPr/>
              <a:t>with</a:t>
            </a:r>
            <a:r>
              <a:rPr/>
              <a:t> </a:t>
            </a:r>
            <a:r>
              <a:rPr/>
              <a:t>individual</a:t>
            </a:r>
            <a:r>
              <a:rPr/>
              <a:t> </a:t>
            </a:r>
            <a:r>
              <a:rPr/>
              <a:t>item</a:t>
            </a:r>
            <a:r>
              <a:rPr/>
              <a:t> </a:t>
            </a:r>
            <a:r>
              <a:rPr/>
              <a:t>indicators</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Evaluating the internal validity of a study –</a:t>
            </a:r>
          </a:p>
          <a:p>
            <a:pPr lvl="2"/>
            <a:r>
              <a:rPr/>
              <a:t>Equivalence of the groups on participant characteristics</a:t>
            </a:r>
          </a:p>
          <a:p>
            <a:pPr lvl="2"/>
            <a:r>
              <a:rPr/>
              <a:t>Control of extraneous experiences and environmental variables</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Randomized experimental design –</a:t>
            </a:r>
          </a:p>
          <a:p>
            <a:pPr lvl="4"/>
            <a:r>
              <a:rPr/>
              <a:t>Random assignment</a:t>
            </a:r>
          </a:p>
          <a:p>
            <a:pPr lvl="3"/>
            <a:r>
              <a:rPr/>
              <a:t>Quasi-experimental design –</a:t>
            </a:r>
          </a:p>
          <a:p>
            <a:pPr lvl="4"/>
            <a:r>
              <a:rPr/>
              <a:t>Random assignment of treatments</a:t>
            </a:r>
          </a:p>
          <a:p>
            <a:pPr lvl="4"/>
            <a:r>
              <a:rPr/>
              <a:t>Matching</a:t>
            </a:r>
          </a:p>
          <a:p>
            <a:pPr lvl="4"/>
            <a:r>
              <a:rPr/>
              <a:t>Checking pretest scores</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Comparative design –</a:t>
            </a:r>
          </a:p>
          <a:p>
            <a:pPr lvl="4"/>
            <a:r>
              <a:rPr/>
              <a:t>Statistical adjustment (ANCOVA) to adjust DV scores to make groups more nearly equivalent</a:t>
            </a:r>
          </a:p>
          <a:p>
            <a:pPr lvl="4"/>
            <a:r>
              <a:rPr/>
              <a:t>Matching participants on variables other than the primary IV</a:t>
            </a:r>
          </a:p>
          <a:p>
            <a:pPr lvl="5"/>
            <a:r>
              <a:rPr/>
              <a:t>E.g. Case-control study</a:t>
            </a:r>
          </a:p>
          <a:p>
            <a:pPr lvl="4"/>
            <a:r>
              <a:rPr/>
              <a:t>Check after the study for comparability</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Associational design –</a:t>
            </a:r>
          </a:p>
          <a:p>
            <a:pPr lvl="4"/>
            <a:r>
              <a:rPr/>
              <a:t>Only 1 group</a:t>
            </a:r>
          </a:p>
          <a:p>
            <a:pPr lvl="4"/>
            <a:r>
              <a:rPr/>
              <a:t>Not able to provide evidence of causation</a:t>
            </a:r>
          </a:p>
          <a:p>
            <a:pPr lvl="4"/>
            <a:r>
              <a:rPr/>
              <a:t>“Equivalence” – “… whether those who score high on the IV … are similar to those … who score low in terms of other attributes that may be related to the DV.”</a:t>
            </a:r>
          </a:p>
          <a:p>
            <a:pPr lvl="4"/>
            <a:r>
              <a:rPr/>
              <a:t>May be able to provide some statistical control</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Control of extraneous experiences and environmental variables –</a:t>
            </a:r>
          </a:p>
          <a:p>
            <a:pPr lvl="2"/>
            <a:r>
              <a:rPr/>
              <a:t>Extraneous variables – variables other than the IV and DV</a:t>
            </a:r>
          </a:p>
          <a:p>
            <a:pPr lvl="2"/>
            <a:r>
              <a:rPr/>
              <a:t>Environmental variables – conditions/variables that occur during the study</a:t>
            </a:r>
          </a:p>
          <a:p>
            <a:pPr lvl="2"/>
            <a:r>
              <a:rPr/>
              <a:t>Contamination</a:t>
            </a:r>
          </a:p>
          <a:p>
            <a:pPr lvl="2"/>
            <a:r>
              <a:rPr/>
              <a:t>Issue – Is one group affected more than the other(s)?</a:t>
            </a:r>
          </a:p>
          <a:p>
            <a:pPr lvl="2"/>
            <a:r>
              <a:rPr/>
              <a:t>Less of an issue with a more controlled research setting</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Rating the dimensions of internal validity</a:t>
            </a:r>
          </a:p>
          <a:p>
            <a:pPr lvl="2"/>
            <a:r>
              <a:rPr/>
              <a:t>Figure 8.2</a:t>
            </a:r>
          </a:p>
          <a:p>
            <a:pPr lvl="2"/>
            <a:r>
              <a:rPr/>
              <a:t>Evaluating Research Validity framework</a:t>
            </a:r>
          </a:p>
          <a:p>
            <a:pPr lvl="2"/>
            <a:r>
              <a:rPr/>
              <a:t>“Good” study – moderate to high internal validity on both dimensions</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pic>
        <p:nvPicPr>
          <p:cNvPr descr="../images/image-07-02.png" id="0" name="Picture 1"/>
          <p:cNvPicPr>
            <a:picLocks noGrp="1" noChangeAspect="1"/>
          </p:cNvPicPr>
          <p:nvPr/>
        </p:nvPicPr>
        <p:blipFill>
          <a:blip r:embed="rId3"/>
          <a:stretch>
            <a:fillRect/>
          </a:stretch>
        </p:blipFill>
        <p:spPr bwMode="auto">
          <a:xfrm>
            <a:off x="2400300" y="1600200"/>
            <a:ext cx="4330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Rating</a:t>
            </a:r>
            <a:r>
              <a:rPr/>
              <a:t> </a:t>
            </a:r>
            <a:r>
              <a:rPr/>
              <a:t>the</a:t>
            </a:r>
            <a:r>
              <a:rPr/>
              <a:t> </a:t>
            </a:r>
            <a:r>
              <a:rPr/>
              <a:t>dimensions</a:t>
            </a:r>
            <a:r>
              <a:rPr/>
              <a:t> </a:t>
            </a:r>
            <a:r>
              <a:rPr/>
              <a:t>of</a:t>
            </a:r>
            <a:r>
              <a:rPr/>
              <a:t> </a:t>
            </a:r>
            <a:r>
              <a:rPr/>
              <a:t>internal</a:t>
            </a:r>
            <a:r>
              <a:rPr/>
              <a:t> </a:t>
            </a:r>
            <a:r>
              <a:rPr/>
              <a:t>validity</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pic>
        <p:nvPicPr>
          <p:cNvPr descr="../images/image-07-03.png" id="0" name="Picture 1"/>
          <p:cNvPicPr>
            <a:picLocks noGrp="1" noChangeAspect="1"/>
          </p:cNvPicPr>
          <p:nvPr/>
        </p:nvPicPr>
        <p:blipFill>
          <a:blip r:embed="rId3"/>
          <a:stretch>
            <a:fillRect/>
          </a:stretch>
        </p:blipFill>
        <p:spPr bwMode="auto">
          <a:xfrm>
            <a:off x="723900" y="1600200"/>
            <a:ext cx="7696200" cy="4521200"/>
          </a:xfrm>
          <a:prstGeom prst="rect">
            <a:avLst/>
          </a:prstGeom>
          <a:noFill/>
          <a:ln w="9525">
            <a:noFill/>
            <a:headEnd/>
            <a:tailEnd/>
          </a:ln>
        </p:spPr>
      </p:pic>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Equivalence of Groups</a:t>
            </a:r>
          </a:p>
          <a:p>
            <a:pPr lvl="2"/>
            <a:r>
              <a:rPr/>
              <a:t>Use of extreme groups</a:t>
            </a:r>
          </a:p>
          <a:p>
            <a:pPr lvl="2"/>
            <a:r>
              <a:rPr/>
              <a:t>Participant dropouts or attrition during the study</a:t>
            </a:r>
          </a:p>
          <a:p>
            <a:pPr lvl="2"/>
            <a:r>
              <a:rPr/>
              <a:t>Bias in assignment to groups</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Control of extraneous/environmental variables</a:t>
            </a:r>
          </a:p>
          <a:p>
            <a:pPr lvl="2"/>
            <a:r>
              <a:rPr/>
              <a:t>Changes due to time or growth and development</a:t>
            </a:r>
          </a:p>
          <a:p>
            <a:pPr lvl="2"/>
            <a:r>
              <a:rPr/>
              <a:t>Extraneous environmental events</a:t>
            </a:r>
          </a:p>
          <a:p>
            <a:pPr lvl="2"/>
            <a:r>
              <a:rPr/>
              <a:t>Repeated testing, carryover effects</a:t>
            </a:r>
          </a:p>
          <a:p>
            <a:pPr lvl="2"/>
            <a:r>
              <a:rPr/>
              <a:t>Instrument or observer inconsistency</a:t>
            </a:r>
          </a:p>
          <a:p>
            <a:pPr lvl="2"/>
            <a:r>
              <a:rPr/>
              <a:t>Combinations of two or more threats</a:t>
            </a:r>
          </a:p>
          <a:p>
            <a:pPr lvl="2"/>
            <a:r>
              <a:rPr/>
              <a:t>Did the IV actually occur before the DV?</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Text</a:t>
            </a:r>
            <a:r>
              <a:rPr/>
              <a:t> </a:t>
            </a:r>
            <a:r>
              <a:rPr/>
              <a:t>files</a:t>
            </a:r>
          </a:p>
        </p:txBody>
      </p:sp>
      <p:sp>
        <p:nvSpPr>
          <p:cNvPr id="3" name="Content Placeholder 2"/>
          <p:cNvSpPr>
            <a:spLocks noGrp="1"/>
          </p:cNvSpPr>
          <p:nvPr>
            <p:ph idx="1"/>
          </p:nvPr>
        </p:nvSpPr>
        <p:spPr/>
        <p:txBody>
          <a:bodyPr/>
          <a:lstStyle/>
          <a:p>
            <a:pPr lvl="1"/>
            <a:r>
              <a:rPr/>
              <a:t>Fixed width</a:t>
            </a:r>
          </a:p>
          <a:p>
            <a:pPr lvl="1"/>
            <a:r>
              <a:rPr/>
              <a:t>Delimited</a:t>
            </a:r>
          </a:p>
          <a:p>
            <a:pPr lvl="2"/>
            <a:r>
              <a:rPr/>
              <a:t>Commas</a:t>
            </a:r>
          </a:p>
          <a:p>
            <a:pPr lvl="2"/>
            <a:r>
              <a:rPr/>
              <a:t>Spaces</a:t>
            </a:r>
          </a:p>
          <a:p>
            <a:pPr lvl="2"/>
            <a:r>
              <a:rPr/>
              <a:t>Tabs</a:t>
            </a:r>
          </a:p>
          <a:p>
            <a:pPr lvl="2"/>
            <a:r>
              <a:rPr/>
              <a:t>“Quotes around text”</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Other threats</a:t>
            </a:r>
          </a:p>
          <a:p>
            <a:pPr lvl="2"/>
            <a:r>
              <a:rPr/>
              <a:t>Effects of being in the control group</a:t>
            </a:r>
          </a:p>
          <a:p>
            <a:pPr lvl="2"/>
            <a:r>
              <a:rPr/>
              <a:t>Expectation effect</a:t>
            </a:r>
          </a:p>
          <a:p>
            <a:pPr lvl="3"/>
            <a:r>
              <a:rPr/>
              <a:t>Control for expectation</a:t>
            </a:r>
          </a:p>
          <a:p>
            <a:pPr lvl="2"/>
            <a:r>
              <a:rPr/>
              <a:t>Observer / experimenter bias</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4.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5.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#7</a:t>
            </a:r>
          </a:p>
        </p:txBody>
      </p:sp>
      <p:sp>
        <p:nvSpPr>
          <p:cNvPr id="3" name="Content Placeholder 2"/>
          <p:cNvSpPr>
            <a:spLocks noGrp="1"/>
          </p:cNvSpPr>
          <p:nvPr>
            <p:ph idx="1"/>
          </p:nvPr>
        </p:nvSpPr>
        <p:spPr/>
        <p:txBody>
          <a:bodyPr/>
          <a:lstStyle/>
          <a:p>
            <a:pPr lvl="1"/>
            <a:r>
              <a:rPr/>
              <a:t>Generate a list of variables that you plan to include in your research proposal. Include in the list both dependent and independent variables. In the list include:</a:t>
            </a:r>
          </a:p>
          <a:p>
            <a:pPr lvl="2"/>
            <a:r>
              <a:rPr/>
              <a:t>Variables you will need to describe your sample,</a:t>
            </a:r>
          </a:p>
          <a:p>
            <a:pPr lvl="2"/>
            <a:r>
              <a:rPr/>
              <a:t>Variables you will need to control for in your analysis, and</a:t>
            </a:r>
          </a:p>
          <a:p>
            <a:pPr lvl="2"/>
            <a:r>
              <a:rPr/>
              <a:t>Variables you will need in order to test your RQ/RH.</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do we mean “ measurement ” ?</a:t>
            </a:r>
          </a:p>
          <a:p>
            <a:pPr lvl="2"/>
            <a:r>
              <a:rPr/>
              <a:t>assignment of numbers or symbols to the different levels or values of variables according to rules. ”</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Assigning a number to represent …</a:t>
            </a:r>
          </a:p>
          <a:p>
            <a:pPr lvl="2"/>
            <a:r>
              <a:rPr/>
              <a:t>Continuous value</a:t>
            </a:r>
          </a:p>
          <a:p>
            <a:pPr lvl="2"/>
            <a:r>
              <a:rPr/>
              <a:t>Discrete value</a:t>
            </a:r>
          </a:p>
          <a:p>
            <a:pPr lvl="1"/>
            <a:r>
              <a:rPr/>
              <a:t>Precision of measurement</a:t>
            </a:r>
          </a:p>
          <a:p>
            <a:pPr lvl="2"/>
            <a:r>
              <a:rPr/>
              <a:t>Continuous variable …</a:t>
            </a:r>
          </a:p>
          <a:p>
            <a:pPr lvl="2"/>
            <a:r>
              <a:rPr/>
              <a:t>Discrete variable …</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is the measurement representing?</a:t>
            </a:r>
          </a:p>
          <a:p>
            <a:pPr lvl="2"/>
            <a:r>
              <a:rPr/>
              <a:t>Actual measurement …</a:t>
            </a:r>
          </a:p>
          <a:p>
            <a:pPr lvl="3"/>
            <a:r>
              <a:rPr/>
              <a:t>Length, time, …</a:t>
            </a:r>
          </a:p>
          <a:p>
            <a:pPr lvl="2"/>
            <a:r>
              <a:rPr/>
              <a:t>Indirect measurement</a:t>
            </a:r>
          </a:p>
          <a:p>
            <a:pPr lvl="3"/>
            <a:r>
              <a:rPr/>
              <a:t>Constructs</a:t>
            </a:r>
          </a:p>
          <a:p>
            <a:pPr lvl="1"/>
            <a:r>
              <a:rPr/>
              <a:t>Whatever you are trying to measure ..</a:t>
            </a:r>
          </a:p>
          <a:p>
            <a:pPr lvl="2"/>
            <a:r>
              <a:rPr/>
              <a:t>Must be able to define it!</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Traditional levels (scales) of measurement</a:t>
            </a:r>
          </a:p>
          <a:p>
            <a:pPr lvl="2"/>
            <a:r>
              <a:rPr/>
              <a:t>Nominal</a:t>
            </a:r>
          </a:p>
          <a:p>
            <a:pPr lvl="2"/>
            <a:r>
              <a:rPr/>
              <a:t>Ordinal</a:t>
            </a:r>
          </a:p>
          <a:p>
            <a:pPr lvl="2"/>
            <a:r>
              <a:rPr/>
              <a:t>Interval</a:t>
            </a:r>
          </a:p>
          <a:p>
            <a:pPr lvl="2"/>
            <a:r>
              <a:rPr/>
              <a:t>Ratio</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Authors categorization of levels of measurement</a:t>
            </a:r>
          </a:p>
          <a:p>
            <a:pPr lvl="2"/>
            <a:r>
              <a:rPr/>
              <a:t>Nominal</a:t>
            </a:r>
          </a:p>
          <a:p>
            <a:pPr lvl="2"/>
            <a:r>
              <a:rPr/>
              <a:t>Dichotomous</a:t>
            </a:r>
          </a:p>
          <a:p>
            <a:pPr lvl="2"/>
            <a:r>
              <a:rPr/>
              <a:t>Ordinal</a:t>
            </a:r>
          </a:p>
          <a:p>
            <a:pPr lvl="2"/>
            <a:r>
              <a:rPr/>
              <a:t>Normally distributed</a:t>
            </a:r>
          </a:p>
          <a:p>
            <a:pPr lvl="1"/>
            <a:r>
              <a:rPr/>
              <a:t>Table 10.1</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1.png" id="0" name="Picture 1"/>
          <p:cNvPicPr>
            <a:picLocks noGrp="1" noChangeAspect="1"/>
          </p:cNvPicPr>
          <p:nvPr/>
        </p:nvPicPr>
        <p:blipFill>
          <a:blip r:embed="rId3"/>
          <a:stretch>
            <a:fillRect/>
          </a:stretch>
        </p:blipFill>
        <p:spPr bwMode="auto">
          <a:xfrm>
            <a:off x="457200" y="1943100"/>
            <a:ext cx="8229600" cy="38481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dictionary</a:t>
            </a:r>
            <a:r>
              <a:rPr/>
              <a:t> </a:t>
            </a:r>
            <a:r>
              <a:rPr/>
              <a:t>for</a:t>
            </a:r>
            <a:r>
              <a:rPr/>
              <a:t> </a:t>
            </a:r>
            <a:r>
              <a:rPr/>
              <a:t>aboriginal</a:t>
            </a:r>
            <a:r>
              <a:rPr/>
              <a:t> </a:t>
            </a:r>
            <a:r>
              <a:rPr/>
              <a:t>prison</a:t>
            </a:r>
            <a:r>
              <a:rPr/>
              <a:t> </a:t>
            </a:r>
            <a:r>
              <a:rPr/>
              <a:t>death</a:t>
            </a:r>
            <a:r>
              <a:rPr/>
              <a:t> </a:t>
            </a:r>
            <a:r>
              <a:rPr/>
              <a:t>study</a:t>
            </a:r>
          </a:p>
        </p:txBody>
      </p:sp>
      <p:pic>
        <p:nvPicPr>
          <p:cNvPr descr="../images/11/aboriginal_data_dictionary.png" id="0" name="Picture 1"/>
          <p:cNvPicPr>
            <a:picLocks noGrp="1" noChangeAspect="1"/>
          </p:cNvPicPr>
          <p:nvPr/>
        </p:nvPicPr>
        <p:blipFill>
          <a:blip r:embed="rId3"/>
          <a:stretch>
            <a:fillRect/>
          </a:stretch>
        </p:blipFill>
        <p:spPr bwMode="auto">
          <a:xfrm>
            <a:off x="2044700" y="1600200"/>
            <a:ext cx="5054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Data</a:t>
            </a:r>
            <a:r>
              <a:rPr/>
              <a:t> </a:t>
            </a:r>
            <a:r>
              <a:rPr/>
              <a:t>dictionary</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2.png" id="0" name="Picture 1"/>
          <p:cNvPicPr>
            <a:picLocks noGrp="1" noChangeAspect="1"/>
          </p:cNvPicPr>
          <p:nvPr/>
        </p:nvPicPr>
        <p:blipFill>
          <a:blip r:embed="rId3"/>
          <a:stretch>
            <a:fillRect/>
          </a:stretch>
        </p:blipFill>
        <p:spPr bwMode="auto">
          <a:xfrm>
            <a:off x="457200" y="2133600"/>
            <a:ext cx="8229600" cy="3454400"/>
          </a:xfrm>
          <a:prstGeom prst="rect">
            <a:avLst/>
          </a:prstGeom>
          <a:noFill/>
          <a:ln w="9525">
            <a:noFill/>
            <a:headEnd/>
            <a:tailEnd/>
          </a:ln>
        </p:spPr>
      </p:pic>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Why does the scale of measurement matter?</a:t>
            </a:r>
          </a:p>
          <a:p>
            <a:pPr lvl="2"/>
            <a:r>
              <a:rPr/>
              <a:t>How it reflects your design and your research question</a:t>
            </a:r>
          </a:p>
          <a:p>
            <a:pPr lvl="2"/>
            <a:r>
              <a:rPr/>
              <a:t>How it determines the types of statistical analyses you will do</a:t>
            </a:r>
          </a:p>
          <a:p>
            <a:pPr lvl="2"/>
            <a:r>
              <a:rPr/>
              <a:t>How it defines what you can say about your results</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#6</a:t>
            </a:r>
          </a:p>
        </p:txBody>
      </p:sp>
      <p:sp>
        <p:nvSpPr>
          <p:cNvPr id="3" name="Content Placeholder 2"/>
          <p:cNvSpPr>
            <a:spLocks noGrp="1"/>
          </p:cNvSpPr>
          <p:nvPr>
            <p:ph idx="1"/>
          </p:nvPr>
        </p:nvSpPr>
        <p:spPr/>
        <p:txBody>
          <a:bodyPr/>
          <a:lstStyle/>
          <a:p>
            <a:pPr lvl="1"/>
            <a:r>
              <a:rPr/>
              <a:t>Prepare a brief paragraph that describes the research design you are using for your research proposal. This is the information that will probably appear in the Methods section of your proposal.</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 brief paragraph that describes the research design you are using for your research proposal. This assignment will be used to describe the study design in the Methods section of your research proposal.</a:t>
            </a:r>
          </a:p>
          <a:p>
            <a:pPr lvl="1">
              <a:buAutoNum type="arabicPeriod"/>
            </a:pPr>
            <a:r>
              <a:rPr/>
              <a:t>Prepare for next weekâ€™s session</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0" marL="0" indent="0">
              <a:buNone/>
            </a:pPr>
            <a:r>
              <a:rPr/>
              <a:t>No discussion questions this week.</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Generalizability</a:t>
            </a:r>
          </a:p>
          <a:p>
            <a:pPr lvl="2"/>
            <a:r>
              <a:rPr/>
              <a:t>Fig. 9.3</a:t>
            </a:r>
          </a:p>
          <a:p>
            <a:pPr lvl="2"/>
            <a:r>
              <a:rPr/>
              <a:t>Evaluating Research Validity Framework</a:t>
            </a:r>
          </a:p>
          <a:p>
            <a:pPr lvl="2"/>
            <a:r>
              <a:rPr/>
              <a:t>Two main aspects</a:t>
            </a:r>
          </a:p>
          <a:p>
            <a:pPr lvl="3"/>
            <a:r>
              <a:rPr/>
              <a:t>Population external validity</a:t>
            </a:r>
          </a:p>
          <a:p>
            <a:pPr lvl="3"/>
            <a:r>
              <a:rPr/>
              <a:t>Ecological external validity</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Population external validity</a:t>
            </a:r>
          </a:p>
          <a:p>
            <a:pPr lvl="2"/>
            <a:r>
              <a:rPr/>
              <a:t>How participants were selected for the study?</a:t>
            </a:r>
          </a:p>
          <a:p>
            <a:pPr lvl="2"/>
            <a:r>
              <a:rPr/>
              <a:t>Is sample representative of the target population?</a:t>
            </a:r>
          </a:p>
          <a:p>
            <a:pPr lvl="2"/>
            <a:r>
              <a:rPr/>
              <a:t>Validity framework</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Ecological external validity</a:t>
            </a:r>
          </a:p>
          <a:p>
            <a:pPr lvl="2"/>
            <a:r>
              <a:rPr/>
              <a:t>Whether the results can be generalized to real-life outcomes</a:t>
            </a:r>
          </a:p>
          <a:p>
            <a:pPr lvl="2"/>
            <a:r>
              <a:rPr/>
              <a:t>Trade-off with control of study</a:t>
            </a:r>
          </a:p>
          <a:p>
            <a:pPr lvl="2"/>
            <a:r>
              <a:rPr/>
              <a:t>Validity framework</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pic>
        <p:nvPicPr>
          <p:cNvPr descr="../images/image-07-07.png" id="0" name="Picture 1"/>
          <p:cNvPicPr>
            <a:picLocks noGrp="1" noChangeAspect="1"/>
          </p:cNvPicPr>
          <p:nvPr/>
        </p:nvPicPr>
        <p:blipFill>
          <a:blip r:embed="rId2"/>
          <a:stretch>
            <a:fillRect/>
          </a:stretch>
        </p:blipFill>
        <p:spPr bwMode="auto">
          <a:xfrm>
            <a:off x="1854200" y="1600200"/>
            <a:ext cx="5435600" cy="45212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Comma</a:t>
            </a:r>
            <a:r>
              <a:rPr/>
              <a:t> </a:t>
            </a:r>
            <a:r>
              <a:rPr/>
              <a:t>separated</a:t>
            </a:r>
            <a:r>
              <a:rPr/>
              <a:t> </a:t>
            </a:r>
            <a:r>
              <a:rPr/>
              <a:t>values</a:t>
            </a:r>
            <a:r>
              <a:rPr/>
              <a:t> </a:t>
            </a:r>
            <a:r>
              <a:rPr/>
              <a:t>(csv)</a:t>
            </a:r>
          </a:p>
        </p:txBody>
      </p:sp>
      <p:pic>
        <p:nvPicPr>
          <p:cNvPr descr="../images/11/aboriginal_data_comma.png" id="0" name="Picture 1"/>
          <p:cNvPicPr>
            <a:picLocks noGrp="1" noChangeAspect="1"/>
          </p:cNvPicPr>
          <p:nvPr/>
        </p:nvPicPr>
        <p:blipFill>
          <a:blip r:embed="rId3"/>
          <a:stretch>
            <a:fillRect/>
          </a:stretch>
        </p:blipFill>
        <p:spPr bwMode="auto">
          <a:xfrm>
            <a:off x="838200" y="1600200"/>
            <a:ext cx="7454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Data</a:t>
            </a:r>
            <a:r>
              <a:rPr/>
              <a:t> </a:t>
            </a:r>
            <a:r>
              <a:rPr/>
              <a:t>set</a:t>
            </a:r>
            <a:r>
              <a:rPr/>
              <a:t> </a:t>
            </a:r>
            <a:r>
              <a:rPr/>
              <a:t>using</a:t>
            </a:r>
            <a:r>
              <a:rPr/>
              <a:t> </a:t>
            </a:r>
            <a:r>
              <a:rPr/>
              <a:t>a</a:t>
            </a:r>
            <a:r>
              <a:rPr/>
              <a:t> </a:t>
            </a:r>
            <a:r>
              <a:rPr/>
              <a:t>comma</a:t>
            </a:r>
            <a:r>
              <a:rPr/>
              <a:t> </a:t>
            </a:r>
            <a:r>
              <a:rPr/>
              <a:t>separated</a:t>
            </a:r>
            <a:r>
              <a:rPr/>
              <a:t> </a:t>
            </a:r>
            <a:r>
              <a:rPr/>
              <a:t>value</a:t>
            </a:r>
            <a:r>
              <a:rPr/>
              <a:t> </a:t>
            </a:r>
            <a:r>
              <a:rPr/>
              <a:t>format</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r>
              <a:rPr/>
              <a:t> </a:t>
            </a:r>
            <a:r>
              <a:rPr/>
              <a:t>and</a:t>
            </a:r>
            <a:r>
              <a:rPr/>
              <a:t> </a:t>
            </a:r>
            <a:r>
              <a:rPr/>
              <a:t>Validity</a:t>
            </a:r>
          </a:p>
        </p:txBody>
      </p:sp>
      <p:pic>
        <p:nvPicPr>
          <p:cNvPr descr="../images/image-07-08.png" id="0" name="Picture 1"/>
          <p:cNvPicPr>
            <a:picLocks noGrp="1" noChangeAspect="1"/>
          </p:cNvPicPr>
          <p:nvPr/>
        </p:nvPicPr>
        <p:blipFill>
          <a:blip r:embed="rId3"/>
          <a:stretch>
            <a:fillRect/>
          </a:stretch>
        </p:blipFill>
        <p:spPr bwMode="auto">
          <a:xfrm>
            <a:off x="1879600" y="1600200"/>
            <a:ext cx="5384800" cy="4521200"/>
          </a:xfrm>
          <a:prstGeom prst="rect">
            <a:avLst/>
          </a:prstGeom>
          <a:noFill/>
          <a:ln w="9525">
            <a:noFill/>
            <a:headEnd/>
            <a:tailEnd/>
          </a:ln>
        </p:spPr>
      </p:pic>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Internal structure evidence –</a:t>
            </a:r>
          </a:p>
          <a:p>
            <a:pPr lvl="2"/>
            <a:r>
              <a:rPr/>
              <a:t>“Evidence from several types of analysis, including factor analysis and differential item functioning …”</a:t>
            </a:r>
          </a:p>
          <a:p>
            <a:pPr lvl="2"/>
            <a:r>
              <a:rPr/>
              <a:t>Does an analysis of the internal structure of a measure match the conceptual framework?</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Factor analysis – Beliefs about ART measure</a:t>
            </a:r>
          </a:p>
          <a:p>
            <a:pPr lvl="1"/>
            <a:r>
              <a:rPr/>
              <a:t>The following questions involve your personal views about the HIV medications that have been prescribed for you. Please indicate the extent to which you agree or disagree with the following statements.</a:t>
            </a:r>
          </a:p>
          <a:p>
            <a:pPr lvl="1"/>
            <a:r>
              <a:rPr/>
              <a:t>Response scale: 1 (strongly disagree), 2 (disagree), 3 (uncertain), 4 (agree), 5 (strongly agree)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Comma</a:t>
            </a:r>
            <a:r>
              <a:rPr/>
              <a:t> </a:t>
            </a:r>
            <a:r>
              <a:rPr/>
              <a:t>separated</a:t>
            </a:r>
            <a:r>
              <a:rPr/>
              <a:t> </a:t>
            </a:r>
            <a:r>
              <a:rPr/>
              <a:t>values</a:t>
            </a:r>
            <a:r>
              <a:rPr/>
              <a:t> </a:t>
            </a:r>
            <a:r>
              <a:rPr/>
              <a:t>with</a:t>
            </a:r>
            <a:r>
              <a:rPr/>
              <a:t> </a:t>
            </a:r>
            <a:r>
              <a:rPr/>
              <a:t>quotes</a:t>
            </a:r>
          </a:p>
        </p:txBody>
      </p:sp>
      <p:pic>
        <p:nvPicPr>
          <p:cNvPr descr="../images/11/aboriginal_data_quoted.png" id="0" name="Picture 1"/>
          <p:cNvPicPr>
            <a:picLocks noGrp="1" noChangeAspect="1"/>
          </p:cNvPicPr>
          <p:nvPr/>
        </p:nvPicPr>
        <p:blipFill>
          <a:blip r:embed="rId3"/>
          <a:stretch>
            <a:fillRect/>
          </a:stretch>
        </p:blipFill>
        <p:spPr bwMode="auto">
          <a:xfrm>
            <a:off x="838200" y="1600200"/>
            <a:ext cx="7454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Data</a:t>
            </a:r>
            <a:r>
              <a:rPr/>
              <a:t> </a:t>
            </a:r>
            <a:r>
              <a:rPr/>
              <a:t>set</a:t>
            </a:r>
            <a:r>
              <a:rPr/>
              <a:t> </a:t>
            </a:r>
            <a:r>
              <a:rPr/>
              <a:t>using</a:t>
            </a:r>
            <a:r>
              <a:rPr/>
              <a:t> </a:t>
            </a:r>
            <a:r>
              <a:rPr/>
              <a:t>a</a:t>
            </a:r>
            <a:r>
              <a:rPr/>
              <a:t> </a:t>
            </a:r>
            <a:r>
              <a:rPr/>
              <a:t>quoted</a:t>
            </a:r>
            <a:r>
              <a:rPr/>
              <a:t> </a:t>
            </a:r>
            <a:r>
              <a:rPr/>
              <a:t>format</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Brief, but descriptive explanation</a:t>
            </a:r>
          </a:p>
          <a:p>
            <a:pPr lvl="1"/>
            <a:r>
              <a:rPr/>
              <a:t>Roughly 4 to 16 characters</a:t>
            </a:r>
          </a:p>
          <a:p>
            <a:pPr lvl="1"/>
            <a:r>
              <a:rPr/>
              <a:t>No blanks and (Almost) no symbols</a:t>
            </a:r>
          </a:p>
          <a:p>
            <a:pPr lvl="1"/>
            <a:r>
              <a:rPr/>
              <a:t>One to three words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Fixed</a:t>
            </a:r>
            <a:r>
              <a:rPr/>
              <a:t> </a:t>
            </a:r>
            <a:r>
              <a:rPr/>
              <a:t>width</a:t>
            </a:r>
            <a:r>
              <a:rPr/>
              <a:t> </a:t>
            </a:r>
            <a:r>
              <a:rPr/>
              <a:t>format</a:t>
            </a:r>
          </a:p>
        </p:txBody>
      </p:sp>
      <p:pic>
        <p:nvPicPr>
          <p:cNvPr descr="../images/11/aboriginal_data_fixed.png" id="0" name="Picture 1"/>
          <p:cNvPicPr>
            <a:picLocks noGrp="1" noChangeAspect="1"/>
          </p:cNvPicPr>
          <p:nvPr/>
        </p:nvPicPr>
        <p:blipFill>
          <a:blip r:embed="rId3"/>
          <a:stretch>
            <a:fillRect/>
          </a:stretch>
        </p:blipFill>
        <p:spPr bwMode="auto">
          <a:xfrm>
            <a:off x="838200" y="1600200"/>
            <a:ext cx="7454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Data</a:t>
            </a:r>
            <a:r>
              <a:rPr/>
              <a:t> </a:t>
            </a:r>
            <a:r>
              <a:rPr/>
              <a:t>set</a:t>
            </a:r>
            <a:r>
              <a:rPr/>
              <a:t> </a:t>
            </a:r>
            <a:r>
              <a:rPr/>
              <a:t>using</a:t>
            </a:r>
            <a:r>
              <a:rPr/>
              <a:t> </a:t>
            </a:r>
            <a:r>
              <a:rPr/>
              <a:t>a</a:t>
            </a:r>
            <a:r>
              <a:rPr/>
              <a:t> </a:t>
            </a:r>
            <a:r>
              <a:rPr/>
              <a:t>fixed</a:t>
            </a:r>
            <a:r>
              <a:rPr/>
              <a:t> </a:t>
            </a:r>
            <a:r>
              <a:rPr/>
              <a:t>width</a:t>
            </a:r>
            <a:r>
              <a:rPr/>
              <a:t> </a:t>
            </a:r>
            <a:r>
              <a:rPr/>
              <a:t>format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Spaced</a:t>
            </a:r>
            <a:r>
              <a:rPr/>
              <a:t> </a:t>
            </a:r>
            <a:r>
              <a:rPr/>
              <a:t>format</a:t>
            </a:r>
          </a:p>
        </p:txBody>
      </p:sp>
      <p:pic>
        <p:nvPicPr>
          <p:cNvPr descr="../images/11/aboriginal_data_space.png" id="0" name="Picture 1"/>
          <p:cNvPicPr>
            <a:picLocks noGrp="1" noChangeAspect="1"/>
          </p:cNvPicPr>
          <p:nvPr/>
        </p:nvPicPr>
        <p:blipFill>
          <a:blip r:embed="rId3"/>
          <a:stretch>
            <a:fillRect/>
          </a:stretch>
        </p:blipFill>
        <p:spPr bwMode="auto">
          <a:xfrm>
            <a:off x="838200" y="1600200"/>
            <a:ext cx="7454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Data</a:t>
            </a:r>
            <a:r>
              <a:rPr/>
              <a:t> </a:t>
            </a:r>
            <a:r>
              <a:rPr/>
              <a:t>set</a:t>
            </a:r>
            <a:r>
              <a:rPr/>
              <a:t> </a:t>
            </a:r>
            <a:r>
              <a:rPr/>
              <a:t>using</a:t>
            </a:r>
            <a:r>
              <a:rPr/>
              <a:t> </a:t>
            </a:r>
            <a:r>
              <a:rPr/>
              <a:t>a</a:t>
            </a:r>
            <a:r>
              <a:rPr/>
              <a:t> </a:t>
            </a:r>
            <a:r>
              <a:rPr/>
              <a:t>spaced</a:t>
            </a:r>
            <a:r>
              <a:rPr/>
              <a:t> </a:t>
            </a:r>
            <a:r>
              <a:rPr/>
              <a:t>format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Tab</a:t>
            </a:r>
            <a:r>
              <a:rPr/>
              <a:t> </a:t>
            </a:r>
            <a:r>
              <a:rPr/>
              <a:t>separated</a:t>
            </a:r>
            <a:r>
              <a:rPr/>
              <a:t> </a:t>
            </a:r>
            <a:r>
              <a:rPr/>
              <a:t>values</a:t>
            </a:r>
          </a:p>
        </p:txBody>
      </p:sp>
      <p:pic>
        <p:nvPicPr>
          <p:cNvPr descr="../images/11/aboriginal_data_tab.png" id="0" name="Picture 1"/>
          <p:cNvPicPr>
            <a:picLocks noGrp="1" noChangeAspect="1"/>
          </p:cNvPicPr>
          <p:nvPr/>
        </p:nvPicPr>
        <p:blipFill>
          <a:blip r:embed="rId3"/>
          <a:stretch>
            <a:fillRect/>
          </a:stretch>
        </p:blipFill>
        <p:spPr bwMode="auto">
          <a:xfrm>
            <a:off x="838200" y="1600200"/>
            <a:ext cx="7454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Data</a:t>
            </a:r>
            <a:r>
              <a:rPr/>
              <a:t> </a:t>
            </a:r>
            <a:r>
              <a:rPr/>
              <a:t>set</a:t>
            </a:r>
            <a:r>
              <a:rPr/>
              <a:t> </a:t>
            </a:r>
            <a:r>
              <a:rPr/>
              <a:t>using</a:t>
            </a:r>
            <a:r>
              <a:rPr/>
              <a:t> </a:t>
            </a:r>
            <a:r>
              <a:rPr/>
              <a:t>a</a:t>
            </a:r>
            <a:r>
              <a:rPr/>
              <a:t> </a:t>
            </a:r>
            <a:r>
              <a:rPr/>
              <a:t>tab</a:t>
            </a:r>
            <a:r>
              <a:rPr/>
              <a:t> </a:t>
            </a:r>
            <a:r>
              <a:rPr/>
              <a:t>separated</a:t>
            </a:r>
            <a:r>
              <a:rPr/>
              <a:t> </a:t>
            </a:r>
            <a:r>
              <a:rPr/>
              <a:t>value</a:t>
            </a:r>
            <a:r>
              <a:rPr/>
              <a:t> </a:t>
            </a:r>
            <a:r>
              <a:rPr/>
              <a:t>format</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Missing</a:t>
            </a:r>
            <a:r>
              <a:rPr/>
              <a:t> </a:t>
            </a:r>
            <a:r>
              <a:rPr/>
              <a:t>value</a:t>
            </a:r>
            <a:r>
              <a:rPr/>
              <a:t> </a:t>
            </a:r>
            <a:r>
              <a:rPr/>
              <a:t>example</a:t>
            </a:r>
          </a:p>
        </p:txBody>
      </p:sp>
      <p:pic>
        <p:nvPicPr>
          <p:cNvPr descr="../images/11/ForgottenMissingValue.jpg" id="0" name="Picture 1"/>
          <p:cNvPicPr>
            <a:picLocks noGrp="1" noChangeAspect="1"/>
          </p:cNvPicPr>
          <p:nvPr/>
        </p:nvPicPr>
        <p:blipFill>
          <a:blip r:embed="rId3"/>
          <a:stretch>
            <a:fillRect/>
          </a:stretch>
        </p:blipFill>
        <p:spPr bwMode="auto">
          <a:xfrm>
            <a:off x="3517900" y="1600200"/>
            <a:ext cx="2108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Price</a:t>
            </a:r>
            <a:r>
              <a:rPr/>
              <a:t> </a:t>
            </a:r>
            <a:r>
              <a:rPr/>
              <a:t>tage</a:t>
            </a:r>
            <a:r>
              <a:rPr/>
              <a:t> </a:t>
            </a:r>
            <a:r>
              <a:rPr/>
              <a:t>from</a:t>
            </a:r>
            <a:r>
              <a:rPr/>
              <a:t> </a:t>
            </a:r>
            <a:r>
              <a:rPr/>
              <a:t>computer</a:t>
            </a:r>
            <a:r>
              <a:rPr/>
              <a:t> </a:t>
            </a:r>
            <a:r>
              <a:rPr/>
              <a:t>store</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Missing</a:t>
            </a:r>
            <a:r>
              <a:rPr/>
              <a:t> </a:t>
            </a:r>
            <a:r>
              <a:rPr/>
              <a:t>value</a:t>
            </a:r>
            <a:r>
              <a:rPr/>
              <a:t> </a:t>
            </a:r>
            <a:r>
              <a:rPr/>
              <a:t>codes</a:t>
            </a:r>
          </a:p>
        </p:txBody>
      </p:sp>
      <p:sp>
        <p:nvSpPr>
          <p:cNvPr id="3" name="Content Placeholder 2"/>
          <p:cNvSpPr>
            <a:spLocks noGrp="1"/>
          </p:cNvSpPr>
          <p:nvPr>
            <p:ph idx="1"/>
          </p:nvPr>
        </p:nvSpPr>
        <p:spPr/>
        <p:txBody>
          <a:bodyPr/>
          <a:lstStyle/>
          <a:p>
            <a:pPr lvl="1"/>
            <a:r>
              <a:rPr/>
              <a:t>Explain WHY the value is missing.</a:t>
            </a:r>
          </a:p>
          <a:p>
            <a:pPr lvl="2"/>
            <a:r>
              <a:rPr/>
              <a:t>Did not answer</a:t>
            </a:r>
          </a:p>
          <a:p>
            <a:pPr lvl="2"/>
            <a:r>
              <a:rPr/>
              <a:t>Not applicable</a:t>
            </a:r>
          </a:p>
          <a:p>
            <a:pPr lvl="2"/>
            <a:r>
              <a:rPr/>
              <a:t>Below the limit of detection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r>
              <a:rPr/>
              <a:t> </a:t>
            </a:r>
            <a:r>
              <a:rPr/>
              <a:t>of</a:t>
            </a:r>
            <a:r>
              <a:rPr/>
              <a:t> </a:t>
            </a:r>
            <a:r>
              <a:rPr/>
              <a:t>missing</a:t>
            </a:r>
            <a:r>
              <a:rPr/>
              <a:t> </a:t>
            </a:r>
            <a:r>
              <a:rPr/>
              <a:t>value</a:t>
            </a:r>
            <a:r>
              <a:rPr/>
              <a:t> </a:t>
            </a:r>
            <a:r>
              <a:rPr/>
              <a:t>codes</a:t>
            </a:r>
          </a:p>
        </p:txBody>
      </p:sp>
      <p:sp>
        <p:nvSpPr>
          <p:cNvPr id="3" name="Content Placeholder 2"/>
          <p:cNvSpPr>
            <a:spLocks noGrp="1"/>
          </p:cNvSpPr>
          <p:nvPr>
            <p:ph idx="1"/>
          </p:nvPr>
        </p:nvSpPr>
        <p:spPr/>
        <p:txBody>
          <a:bodyPr/>
          <a:lstStyle/>
          <a:p>
            <a:pPr lvl="1"/>
            <a:r>
              <a:rPr/>
              <a:t>Use extreme number code</a:t>
            </a:r>
          </a:p>
          <a:p>
            <a:pPr lvl="2"/>
            <a:r>
              <a:rPr/>
              <a:t>9, 99, 999</a:t>
            </a:r>
          </a:p>
          <a:p>
            <a:pPr lvl="2"/>
            <a:r>
              <a:rPr/>
              <a:t>-1</a:t>
            </a:r>
          </a:p>
          <a:p>
            <a:pPr lvl="1"/>
            <a:r>
              <a:rPr/>
              <a:t>Use symbols</a:t>
            </a:r>
          </a:p>
          <a:p>
            <a:pPr lvl="2"/>
            <a:r>
              <a:rPr/>
              <a:t>NA</a:t>
            </a:r>
          </a:p>
          <a:p>
            <a:pPr lvl="3"/>
            <a:r>
              <a:rPr/>
              <a:t>(asterisk)</a:t>
            </a:r>
          </a:p>
          <a:p>
            <a:pPr lvl="2"/>
            <a:r>
              <a:rPr/>
              <a:t>. (dot)</a:t>
            </a:r>
          </a:p>
          <a:p>
            <a:pPr lvl="1"/>
            <a:r>
              <a:rPr/>
              <a:t>Never use blanks to designate missing</a:t>
            </a:r>
          </a:p>
          <a:p>
            <a:pPr lvl="1"/>
            <a:r>
              <a:rPr/>
              <a:t>Note missing value code on data dictionary</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Date</a:t>
            </a:r>
            <a:r>
              <a:rPr/>
              <a:t> </a:t>
            </a:r>
            <a:r>
              <a:rPr/>
              <a:t>formats</a:t>
            </a:r>
          </a:p>
        </p:txBody>
      </p:sp>
      <p:pic>
        <p:nvPicPr>
          <p:cNvPr descr="../images/11/iso_8601.png" id="0" name="Picture 1"/>
          <p:cNvPicPr>
            <a:picLocks noGrp="1" noChangeAspect="1"/>
          </p:cNvPicPr>
          <p:nvPr/>
        </p:nvPicPr>
        <p:blipFill>
          <a:blip r:embed="rId2"/>
          <a:stretch>
            <a:fillRect/>
          </a:stretch>
        </p:blipFill>
        <p:spPr bwMode="auto">
          <a:xfrm>
            <a:off x="2844800" y="1600200"/>
            <a:ext cx="3441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Cartoon</a:t>
            </a:r>
            <a:r>
              <a:rPr/>
              <a:t> </a:t>
            </a:r>
            <a:r>
              <a:rPr/>
              <a:t>showing</a:t>
            </a:r>
            <a:r>
              <a:rPr/>
              <a:t> </a:t>
            </a:r>
            <a:r>
              <a:rPr/>
              <a:t>variety</a:t>
            </a:r>
            <a:r>
              <a:rPr/>
              <a:t> </a:t>
            </a:r>
            <a:r>
              <a:rPr/>
              <a:t>of</a:t>
            </a:r>
            <a:r>
              <a:rPr/>
              <a:t> </a:t>
            </a:r>
            <a:r>
              <a:rPr/>
              <a:t>data</a:t>
            </a:r>
            <a:r>
              <a:rPr/>
              <a:t> </a:t>
            </a:r>
            <a:r>
              <a:rPr/>
              <a:t>formats</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Longitudinal</a:t>
            </a:r>
            <a:r>
              <a:rPr/>
              <a:t> </a:t>
            </a:r>
            <a:r>
              <a:rPr/>
              <a:t>data</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As another aside, I was involved with a similar study (prospective, not retrospective). We planned this study using a one-sided hypothesis (remote prayer has a positive effect on health). The Institutional Review Board suggested changing this to a two-sided hypothesis (remote prayer has either a positive or a negative effect on health). Thankfully, we did not observe an outcome in the opposite tail as that would have been very difficult to explain.</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Good</a:t>
            </a:r>
            <a:r>
              <a:rPr/>
              <a:t> </a:t>
            </a:r>
            <a:r>
              <a:rPr/>
              <a:t>and</a:t>
            </a:r>
            <a:r>
              <a:rPr/>
              <a:t> </a:t>
            </a:r>
            <a:r>
              <a:rPr/>
              <a:t>bad</a:t>
            </a:r>
            <a:r>
              <a:rPr/>
              <a:t> </a:t>
            </a:r>
            <a:r>
              <a:rPr/>
              <a:t>variable</a:t>
            </a:r>
            <a:r>
              <a:rPr/>
              <a:t> </a:t>
            </a:r>
            <a:r>
              <a:rPr/>
              <a:t>names</a:t>
            </a:r>
          </a:p>
        </p:txBody>
      </p:sp>
      <p:sp>
        <p:nvSpPr>
          <p:cNvPr id="3" name="Content Placeholder 2"/>
          <p:cNvSpPr>
            <a:spLocks noGrp="1"/>
          </p:cNvSpPr>
          <p:nvPr>
            <p:ph idx="1"/>
          </p:nvPr>
        </p:nvSpPr>
        <p:spPr/>
        <p:txBody>
          <a:bodyPr/>
          <a:lstStyle/>
          <a:p>
            <a:pPr lvl="1"/>
            <a:r>
              <a:rPr/>
              <a:t>Names to avoid (www.writersexchange.com)</a:t>
            </a:r>
          </a:p>
          <a:p>
            <a:pPr lvl="2"/>
            <a:r>
              <a:rPr/>
              <a:t>systolic blood pressure</a:t>
            </a:r>
          </a:p>
          <a:p>
            <a:pPr lvl="2"/>
            <a:r>
              <a:rPr/>
              <a:t>systolic-blood-pressure</a:t>
            </a:r>
          </a:p>
          <a:p>
            <a:pPr lvl="1"/>
            <a:r>
              <a:rPr/>
              <a:t>Names that work</a:t>
            </a:r>
          </a:p>
          <a:p>
            <a:pPr lvl="2"/>
            <a:r>
              <a:rPr/>
              <a:t>systolic_blood_pressure</a:t>
            </a:r>
          </a:p>
          <a:p>
            <a:pPr lvl="2"/>
            <a:r>
              <a:rPr/>
              <a:t>systolic.blood.pressure</a:t>
            </a:r>
          </a:p>
          <a:p>
            <a:pPr lvl="2"/>
            <a:r>
              <a:rPr/>
              <a:t>SystolicBloodPressure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Codes</a:t>
            </a:r>
            <a:r>
              <a:rPr/>
              <a:t> </a:t>
            </a:r>
            <a:r>
              <a:rPr/>
              <a:t>for</a:t>
            </a:r>
            <a:r>
              <a:rPr/>
              <a:t> </a:t>
            </a:r>
            <a:r>
              <a:rPr/>
              <a:t>categorical</a:t>
            </a:r>
            <a:r>
              <a:rPr/>
              <a:t> </a:t>
            </a:r>
            <a:r>
              <a:rPr/>
              <a:t>data</a:t>
            </a:r>
          </a:p>
        </p:txBody>
      </p:sp>
      <p:sp>
        <p:nvSpPr>
          <p:cNvPr id="3" name="Content Placeholder 2"/>
          <p:cNvSpPr>
            <a:spLocks noGrp="1"/>
          </p:cNvSpPr>
          <p:nvPr>
            <p:ph idx="1"/>
          </p:nvPr>
        </p:nvSpPr>
        <p:spPr/>
        <p:txBody>
          <a:bodyPr/>
          <a:lstStyle/>
          <a:p>
            <a:pPr lvl="1"/>
            <a:r>
              <a:rPr/>
              <a:t>Beware of ambiguities</a:t>
            </a:r>
          </a:p>
          <a:p>
            <a:pPr lvl="2"/>
            <a:r>
              <a:rPr/>
              <a:t>YES, Yes, and yes are three distinct levels.</a:t>
            </a:r>
          </a:p>
          <a:p>
            <a:pPr lvl="1"/>
            <a:r>
              <a:rPr/>
              <a:t>Use number codes</a:t>
            </a:r>
          </a:p>
          <a:p>
            <a:pPr lvl="2"/>
            <a:r>
              <a:rPr/>
              <a:t>0, 1, 9 for binary variables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 ended</a:t>
            </a:r>
          </a:p>
          <a:p>
            <a:pPr lvl="3"/>
            <a:r>
              <a:rPr/>
              <a:t>Close ended</a:t>
            </a:r>
          </a:p>
          <a:p>
            <a:pPr lvl="2"/>
            <a:r>
              <a:rPr/>
              <a:t>Wording of questions</a:t>
            </a:r>
          </a:p>
          <a:p>
            <a:pPr lvl="2"/>
            <a:r>
              <a:rPr/>
              <a:t>Scales</a:t>
            </a:r>
          </a:p>
          <a:p>
            <a:pPr lvl="3"/>
            <a:r>
              <a:rPr/>
              <a:t>Scale of measurement</a:t>
            </a:r>
          </a:p>
          <a:p>
            <a:pPr lvl="3"/>
            <a:r>
              <a:rPr/>
              <a:t>Response options</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dictionary</a:t>
            </a:r>
          </a:p>
        </p:txBody>
      </p:sp>
      <p:sp>
        <p:nvSpPr>
          <p:cNvPr id="3" name="Content Placeholder 2"/>
          <p:cNvSpPr>
            <a:spLocks noGrp="1"/>
          </p:cNvSpPr>
          <p:nvPr>
            <p:ph idx="1"/>
          </p:nvPr>
        </p:nvSpPr>
        <p:spPr/>
        <p:txBody>
          <a:bodyPr/>
          <a:lstStyle/>
          <a:p>
            <a:pPr lvl="1"/>
            <a:r>
              <a:rPr/>
              <a:t>Also called a code book</a:t>
            </a:r>
          </a:p>
          <a:p>
            <a:pPr lvl="1"/>
            <a:r>
              <a:rPr/>
              <a:t>Start before collecting data</a:t>
            </a:r>
          </a:p>
          <a:p>
            <a:pPr lvl="1"/>
            <a:r>
              <a:rPr/>
              <a:t>Revise as needed</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Contents</a:t>
            </a:r>
            <a:r>
              <a:rPr/>
              <a:t> </a:t>
            </a:r>
            <a:r>
              <a:rPr/>
              <a:t>of</a:t>
            </a:r>
            <a:r>
              <a:rPr/>
              <a:t> </a:t>
            </a:r>
            <a:r>
              <a:rPr/>
              <a:t>a</a:t>
            </a:r>
            <a:r>
              <a:rPr/>
              <a:t> </a:t>
            </a:r>
            <a:r>
              <a:rPr/>
              <a:t>data</a:t>
            </a:r>
            <a:r>
              <a:rPr/>
              <a:t> </a:t>
            </a:r>
            <a:r>
              <a:rPr/>
              <a:t>dictionary</a:t>
            </a:r>
          </a:p>
        </p:txBody>
      </p:sp>
      <p:sp>
        <p:nvSpPr>
          <p:cNvPr id="3" name="Content Placeholder 2"/>
          <p:cNvSpPr>
            <a:spLocks noGrp="1"/>
          </p:cNvSpPr>
          <p:nvPr>
            <p:ph idx="1"/>
          </p:nvPr>
        </p:nvSpPr>
        <p:spPr/>
        <p:txBody>
          <a:bodyPr/>
          <a:lstStyle/>
          <a:p>
            <a:pPr lvl="1"/>
            <a:r>
              <a:rPr/>
              <a:t>Variable names</a:t>
            </a:r>
          </a:p>
          <a:p>
            <a:pPr lvl="1"/>
            <a:r>
              <a:rPr/>
              <a:t>Variable labels</a:t>
            </a:r>
          </a:p>
          <a:p>
            <a:pPr lvl="1"/>
            <a:r>
              <a:rPr/>
              <a:t>Units of measurement</a:t>
            </a:r>
          </a:p>
          <a:p>
            <a:pPr lvl="1"/>
            <a:r>
              <a:rPr/>
              <a:t>Permissible/impermissible values</a:t>
            </a:r>
          </a:p>
          <a:p>
            <a:pPr lvl="1"/>
            <a:r>
              <a:rPr/>
              <a:t>Value labels</a:t>
            </a:r>
          </a:p>
          <a:p>
            <a:pPr lvl="1"/>
            <a:r>
              <a:rPr/>
              <a:t>Missing value codes</a:t>
            </a:r>
          </a:p>
          <a:p>
            <a:pPr lvl="1"/>
            <a:r>
              <a:rPr/>
              <a:t>Source</a:t>
            </a:r>
          </a:p>
          <a:p>
            <a:pPr lvl="1"/>
            <a:r>
              <a:rPr/>
              <a:t>License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If</a:t>
            </a:r>
            <a:r>
              <a:rPr/>
              <a:t> </a:t>
            </a:r>
            <a:r>
              <a:rPr/>
              <a:t>you</a:t>
            </a:r>
            <a:r>
              <a:rPr/>
              <a:t> </a:t>
            </a:r>
            <a:r>
              <a:rPr/>
              <a:t>enter</a:t>
            </a:r>
            <a:r>
              <a:rPr/>
              <a:t> </a:t>
            </a:r>
            <a:r>
              <a:rPr/>
              <a:t>data</a:t>
            </a:r>
            <a:r>
              <a:rPr/>
              <a:t> </a:t>
            </a:r>
            <a:r>
              <a:rPr/>
              <a:t>into</a:t>
            </a:r>
            <a:r>
              <a:rPr/>
              <a:t> </a:t>
            </a:r>
            <a:r>
              <a:rPr/>
              <a:t>Excel</a:t>
            </a:r>
          </a:p>
        </p:txBody>
      </p:sp>
      <p:sp>
        <p:nvSpPr>
          <p:cNvPr id="3" name="Content Placeholder 2"/>
          <p:cNvSpPr>
            <a:spLocks noGrp="1"/>
          </p:cNvSpPr>
          <p:nvPr>
            <p:ph idx="1"/>
          </p:nvPr>
        </p:nvSpPr>
        <p:spPr/>
        <p:txBody>
          <a:bodyPr/>
          <a:lstStyle/>
          <a:p>
            <a:pPr lvl="1"/>
            <a:r>
              <a:rPr/>
              <a:t>Do not use colors</a:t>
            </a:r>
          </a:p>
          <a:p>
            <a:pPr lvl="1"/>
            <a:r>
              <a:rPr/>
              <a:t>Do not include summary statistics</a:t>
            </a:r>
          </a:p>
          <a:p>
            <a:pPr lvl="1"/>
            <a:r>
              <a:rPr/>
              <a:t>Rectangular grid</a:t>
            </a:r>
          </a:p>
          <a:p>
            <a:pPr lvl="1"/>
            <a:r>
              <a:rPr/>
              <a:t>Don’t squeeze two data values into one cell</a:t>
            </a:r>
          </a:p>
          <a:p>
            <a:pPr lvl="2"/>
            <a:r>
              <a:rPr/>
              <a:t>Systolic/diastolic blood pressures</a:t>
            </a:r>
          </a:p>
          <a:p>
            <a:pPr lvl="2"/>
            <a:r>
              <a:rPr/>
              <a:t>44M for a 44 year old male</a:t>
            </a:r>
          </a:p>
          <a:p>
            <a:pPr lvl="1"/>
            <a:r>
              <a:rPr/>
              <a:t>Variable names in first row</a:t>
            </a:r>
          </a:p>
          <a:p>
            <a:pPr lvl="1"/>
            <a:r>
              <a:rPr/>
              <a:t>No blank cells</a:t>
            </a:r>
          </a:p>
          <a:p>
            <a:pPr lvl="2"/>
            <a:r>
              <a:rPr/>
              <a:t>Contradicts your book</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 ended</a:t>
            </a:r>
          </a:p>
          <a:p>
            <a:pPr lvl="1"/>
            <a:r>
              <a:rPr/>
              <a:t>Partially open 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hlinkClick r:id="rId2"/>
              </a:rPr>
              <a:t>http://blog.pmean.com/semi-structured-interviews/</a:t>
            </a:r>
          </a:p>
          <a:p>
            <a:pPr lvl="1"/>
            <a:r>
              <a:rPr/>
              <a:t>Positivism versus constructivism, revisited</a:t>
            </a:r>
          </a:p>
          <a:p>
            <a:pPr lvl="2"/>
            <a:r>
              <a:rPr>
                <a:hlinkClick r:id="rId3"/>
              </a:rPr>
              <a:t>https://www.sagepub.com/sites/default/files/upm-binaries/29985_Chapter1.pdf</a:t>
            </a:r>
          </a:p>
          <a:p>
            <a:pPr lvl="2"/>
            <a:r>
              <a:rPr>
                <a:hlinkClick r:id="rId4"/>
              </a:rPr>
              <a:t>http://blog.pmean.com/recommended-philosophy-news-network-postmodernism-special-report/</a:t>
            </a:r>
          </a:p>
          <a:p>
            <a:pPr lvl="0" marL="0" indent="0">
              <a:buNone/>
            </a:pPr>
            <a:r>
              <a:rPr/>
              <a:t>Tools: semi-structured interviews, participant observation, photo elicitation(?), mapping exercises(?), web and space design workshops(?), archival records, physical artifacts,</a:t>
            </a:r>
          </a:p>
          <a:p>
            <a:pPr lvl="0" marL="0" indent="0">
              <a:buNone/>
            </a:pPr>
            <a:r>
              <a:rPr/>
              <a:t>Typically, a one-hour interview requires a minimum of three to four hours (or more) of analysis.</a:t>
            </a:r>
          </a:p>
          <a:p>
            <a:pPr lvl="0" marL="0" indent="0">
              <a:buNone/>
            </a:pPr>
            <a:r>
              <a:rPr/>
              <a:t>Involve the participants in the process, especially for narrative research.</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to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poorly</a:t>
            </a:r>
            <a:r>
              <a:rPr/>
              <a:t> </a:t>
            </a:r>
            <a:r>
              <a:rPr/>
              <a:t>structured</a:t>
            </a:r>
            <a:r>
              <a:rPr/>
              <a:t> </a:t>
            </a:r>
            <a:r>
              <a:rPr/>
              <a:t>spreadsheet</a:t>
            </a:r>
          </a:p>
        </p:txBody>
      </p:sp>
      <p:pic>
        <p:nvPicPr>
          <p:cNvPr descr="../images/11/spreadsheet1.png" id="0" name="Picture 1"/>
          <p:cNvPicPr>
            <a:picLocks noGrp="1" noChangeAspect="1"/>
          </p:cNvPicPr>
          <p:nvPr/>
        </p:nvPicPr>
        <p:blipFill>
          <a:blip r:embed="rId3"/>
          <a:stretch>
            <a:fillRect/>
          </a:stretch>
        </p:blipFill>
        <p:spPr bwMode="auto">
          <a:xfrm>
            <a:off x="482600" y="1600200"/>
            <a:ext cx="8178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spreadsheet</a:t>
            </a:r>
            <a:r>
              <a:rPr/>
              <a:t> </a:t>
            </a:r>
            <a:r>
              <a:rPr/>
              <a:t>with</a:t>
            </a:r>
            <a:r>
              <a:rPr/>
              <a:t> </a:t>
            </a:r>
            <a:r>
              <a:rPr/>
              <a:t>data</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3.png" id="0" name="Picture 1"/>
          <p:cNvPicPr>
            <a:picLocks noGrp="1" noChangeAspect="1"/>
          </p:cNvPicPr>
          <p:nvPr/>
        </p:nvPicPr>
        <p:blipFill>
          <a:blip r:embed="rId3"/>
          <a:stretch>
            <a:fillRect/>
          </a:stretch>
        </p:blipFill>
        <p:spPr bwMode="auto">
          <a:xfrm>
            <a:off x="749300" y="1600200"/>
            <a:ext cx="7645400" cy="45212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Descriptive graphs</a:t>
            </a:r>
          </a:p>
          <a:p>
            <a:pPr lvl="2"/>
            <a:r>
              <a:rPr/>
              <a:t>How to look at your data</a:t>
            </a:r>
          </a:p>
          <a:p>
            <a:pPr lvl="2"/>
            <a:r>
              <a:rPr/>
              <a:t>Options for viewing your data</a:t>
            </a:r>
          </a:p>
          <a:p>
            <a:pPr lvl="3"/>
            <a:r>
              <a:rPr/>
              <a:t>Frequency polygons</a:t>
            </a:r>
          </a:p>
          <a:p>
            <a:pPr lvl="3"/>
            <a:r>
              <a:rPr/>
              <a:t>Histograms</a:t>
            </a:r>
          </a:p>
          <a:p>
            <a:pPr lvl="3"/>
            <a:r>
              <a:rPr/>
              <a:t>Bar charts</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4.png" id="0" name="Picture 1"/>
          <p:cNvPicPr>
            <a:picLocks noGrp="1" noChangeAspect="1"/>
          </p:cNvPicPr>
          <p:nvPr/>
        </p:nvPicPr>
        <p:blipFill>
          <a:blip r:embed="rId3"/>
          <a:stretch>
            <a:fillRect/>
          </a:stretch>
        </p:blipFill>
        <p:spPr bwMode="auto">
          <a:xfrm>
            <a:off x="1676400" y="1600200"/>
            <a:ext cx="5791200" cy="45212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central tendency</a:t>
            </a:r>
          </a:p>
          <a:p>
            <a:pPr lvl="2"/>
            <a:r>
              <a:rPr/>
              <a:t>Mean</a:t>
            </a:r>
          </a:p>
          <a:p>
            <a:pPr lvl="2"/>
            <a:r>
              <a:rPr/>
              <a:t>Median</a:t>
            </a:r>
          </a:p>
          <a:p>
            <a:pPr lvl="2"/>
            <a:r>
              <a:rPr/>
              <a:t>Mode</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variability</a:t>
            </a:r>
          </a:p>
          <a:p>
            <a:pPr lvl="2"/>
            <a:r>
              <a:rPr/>
              <a:t>Range</a:t>
            </a:r>
          </a:p>
          <a:p>
            <a:pPr lvl="2"/>
            <a:r>
              <a:rPr/>
              <a:t>Standard deviation</a:t>
            </a:r>
          </a:p>
          <a:p>
            <a:pPr lvl="2"/>
            <a:r>
              <a:rPr/>
              <a:t>Interquartile range</a:t>
            </a:r>
          </a:p>
          <a:p>
            <a:pPr lvl="2"/>
            <a:r>
              <a:rPr/>
              <a:t>How many categories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association between 2 variables</a:t>
            </a:r>
          </a:p>
          <a:p>
            <a:pPr lvl="2"/>
            <a:r>
              <a:rPr/>
              <a:t>Correlation</a:t>
            </a:r>
          </a:p>
          <a:p>
            <a:pPr lvl="3"/>
            <a:r>
              <a:rPr/>
              <a:t>Pearson</a:t>
            </a:r>
          </a:p>
          <a:p>
            <a:pPr lvl="3"/>
            <a:r>
              <a:rPr/>
              <a:t>Spearman</a:t>
            </a:r>
          </a:p>
          <a:p>
            <a:pPr lvl="2"/>
            <a:r>
              <a:rPr/>
              <a:t>Cross-tabulation</a:t>
            </a:r>
          </a:p>
          <a:p>
            <a:pPr lvl="2"/>
            <a:r>
              <a:rPr/>
              <a:t>Scatterplot</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5.png" id="0" name="Picture 1"/>
          <p:cNvPicPr>
            <a:picLocks noGrp="1" noChangeAspect="1"/>
          </p:cNvPicPr>
          <p:nvPr/>
        </p:nvPicPr>
        <p:blipFill>
          <a:blip r:embed="rId3"/>
          <a:stretch>
            <a:fillRect/>
          </a:stretch>
        </p:blipFill>
        <p:spPr bwMode="auto">
          <a:xfrm>
            <a:off x="1333500" y="1600200"/>
            <a:ext cx="6477000" cy="4521200"/>
          </a:xfrm>
          <a:prstGeom prst="rect">
            <a:avLst/>
          </a:prstGeom>
          <a:noFill/>
          <a:ln w="9525">
            <a:noFill/>
            <a:headEnd/>
            <a:tailEnd/>
          </a:ln>
        </p:spPr>
      </p:pic>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6.png" id="0" name="Picture 1"/>
          <p:cNvPicPr>
            <a:picLocks noGrp="1" noChangeAspect="1"/>
          </p:cNvPicPr>
          <p:nvPr/>
        </p:nvPicPr>
        <p:blipFill>
          <a:blip r:embed="rId3"/>
          <a:stretch>
            <a:fillRect/>
          </a:stretch>
        </p:blipFill>
        <p:spPr bwMode="auto">
          <a:xfrm>
            <a:off x="1511300" y="1600200"/>
            <a:ext cx="6108700" cy="4521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Revisions</a:t>
            </a:r>
            <a:r>
              <a:rPr/>
              <a:t> </a:t>
            </a:r>
            <a:r>
              <a:rPr/>
              <a:t>to</a:t>
            </a:r>
            <a:r>
              <a:rPr/>
              <a:t> </a:t>
            </a:r>
            <a:r>
              <a:rPr/>
              <a:t>this</a:t>
            </a:r>
            <a:r>
              <a:rPr/>
              <a:t> </a:t>
            </a:r>
            <a:r>
              <a:rPr/>
              <a:t>spreadsheet</a:t>
            </a:r>
          </a:p>
        </p:txBody>
      </p:sp>
      <p:pic>
        <p:nvPicPr>
          <p:cNvPr descr="../images/11/spreadsheet2.png" id="0" name="Picture 1"/>
          <p:cNvPicPr>
            <a:picLocks noGrp="1" noChangeAspect="1"/>
          </p:cNvPicPr>
          <p:nvPr/>
        </p:nvPicPr>
        <p:blipFill>
          <a:blip r:embed="rId3"/>
          <a:stretch>
            <a:fillRect/>
          </a:stretch>
        </p:blipFill>
        <p:spPr bwMode="auto">
          <a:xfrm>
            <a:off x="457200" y="2133600"/>
            <a:ext cx="8229600" cy="29464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revised</a:t>
            </a:r>
            <a:r>
              <a:rPr/>
              <a:t> </a:t>
            </a:r>
            <a:r>
              <a:rPr/>
              <a:t>and</a:t>
            </a:r>
            <a:r>
              <a:rPr/>
              <a:t> </a:t>
            </a:r>
            <a:r>
              <a:rPr/>
              <a:t>better</a:t>
            </a:r>
            <a:r>
              <a:rPr/>
              <a:t> </a:t>
            </a:r>
            <a:r>
              <a:rPr/>
              <a:t>organized</a:t>
            </a:r>
            <a:r>
              <a:rPr/>
              <a:t> </a:t>
            </a:r>
            <a:r>
              <a:rPr/>
              <a:t>spreadsheet</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7.png" id="0" name="Picture 1"/>
          <p:cNvPicPr>
            <a:picLocks noGrp="1" noChangeAspect="1"/>
          </p:cNvPicPr>
          <p:nvPr/>
        </p:nvPicPr>
        <p:blipFill>
          <a:blip r:embed="rId3"/>
          <a:stretch>
            <a:fillRect/>
          </a:stretch>
        </p:blipFill>
        <p:spPr bwMode="auto">
          <a:xfrm>
            <a:off x="939800" y="1600200"/>
            <a:ext cx="7277100" cy="4521200"/>
          </a:xfrm>
          <a:prstGeom prst="rect">
            <a:avLst/>
          </a:prstGeom>
          <a:noFill/>
          <a:ln w="9525">
            <a:noFill/>
            <a:headEnd/>
            <a:tailEnd/>
          </a:ln>
        </p:spPr>
      </p:pic>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Properties of the normal curve</a:t>
            </a:r>
          </a:p>
          <a:p>
            <a:pPr lvl="2"/>
            <a:r>
              <a:rPr/>
              <a:t>Unimodal</a:t>
            </a:r>
          </a:p>
          <a:p>
            <a:pPr lvl="2"/>
            <a:r>
              <a:rPr/>
              <a:t>Mean, median, and mode are equal</a:t>
            </a:r>
          </a:p>
          <a:p>
            <a:pPr lvl="2"/>
            <a:r>
              <a:rPr/>
              <a:t>Symmetric curve (skew)</a:t>
            </a:r>
          </a:p>
          <a:p>
            <a:pPr lvl="2"/>
            <a:r>
              <a:rPr/>
              <a:t>Range is infinite</a:t>
            </a:r>
          </a:p>
          <a:p>
            <a:pPr lvl="2"/>
            <a:r>
              <a:rPr/>
              <a:t>Shape – not too peaked or flat (kurtosis)</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8.png" id="0" name="Picture 1"/>
          <p:cNvPicPr>
            <a:picLocks noGrp="1" noChangeAspect="1"/>
          </p:cNvPicPr>
          <p:nvPr/>
        </p:nvPicPr>
        <p:blipFill>
          <a:blip r:embed="rId3"/>
          <a:stretch>
            <a:fillRect/>
          </a:stretch>
        </p:blipFill>
        <p:spPr bwMode="auto">
          <a:xfrm>
            <a:off x="876300" y="1600200"/>
            <a:ext cx="7391400" cy="4521200"/>
          </a:xfrm>
          <a:prstGeom prst="rect">
            <a:avLst/>
          </a:prstGeom>
          <a:noFill/>
          <a:ln w="9525">
            <a:noFill/>
            <a:headEnd/>
            <a:tailEnd/>
          </a:ln>
        </p:spPr>
      </p:pic>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Standard normal curve</a:t>
            </a:r>
          </a:p>
          <a:p>
            <a:pPr lvl="2"/>
            <a:r>
              <a:rPr/>
              <a:t>Definition</a:t>
            </a:r>
          </a:p>
          <a:p>
            <a:pPr lvl="2"/>
            <a:r>
              <a:rPr/>
              <a:t>How to compute</a:t>
            </a:r>
          </a:p>
          <a:p>
            <a:pPr lvl="2"/>
            <a:r>
              <a:rPr/>
              <a:t>Effect size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&amp;</a:t>
            </a:r>
            <a:r>
              <a:rPr/>
              <a:t> </a:t>
            </a:r>
            <a:r>
              <a:rPr/>
              <a:t>Descriptive</a:t>
            </a:r>
            <a:r>
              <a:rPr/>
              <a:t> </a:t>
            </a:r>
            <a:r>
              <a:rPr/>
              <a:t>Statistics</a:t>
            </a:r>
          </a:p>
        </p:txBody>
      </p:sp>
      <p:pic>
        <p:nvPicPr>
          <p:cNvPr descr="../images/image-08-09.png" id="0" name="Picture 1"/>
          <p:cNvPicPr>
            <a:picLocks noGrp="1" noChangeAspect="1"/>
          </p:cNvPicPr>
          <p:nvPr/>
        </p:nvPicPr>
        <p:blipFill>
          <a:blip r:embed="rId3"/>
          <a:stretch>
            <a:fillRect/>
          </a:stretch>
        </p:blipFill>
        <p:spPr bwMode="auto">
          <a:xfrm>
            <a:off x="2425700" y="1600200"/>
            <a:ext cx="4305300" cy="4521200"/>
          </a:xfrm>
          <a:prstGeom prst="rect">
            <a:avLst/>
          </a:prstGeom>
          <a:noFill/>
          <a:ln w="9525">
            <a:noFill/>
            <a:headEnd/>
            <a:tailEnd/>
          </a:ln>
        </p:spPr>
      </p:pic>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Populations versus Samples</a:t>
            </a:r>
          </a:p>
          <a:p>
            <a:pPr lvl="1"/>
            <a:r>
              <a:rPr/>
              <a:t>Use inferential statistics</a:t>
            </a:r>
          </a:p>
          <a:p>
            <a:pPr lvl="2"/>
            <a:r>
              <a:rPr/>
              <a:t>Sample statistics (M, SD) &lt;U+F0E8&gt;</a:t>
            </a:r>
          </a:p>
          <a:p>
            <a:pPr lvl="2"/>
            <a:r>
              <a:rPr/>
              <a:t>Population parameters (mu, sigma)</a:t>
            </a:r>
          </a:p>
          <a:p>
            <a:pPr lvl="1"/>
            <a:r>
              <a:rPr/>
              <a:t>Null Hypothesis Significance Testing (NHST)</a:t>
            </a:r>
          </a:p>
          <a:p>
            <a:pPr lvl="2"/>
            <a:r>
              <a:rPr/>
              <a:t>Null hypothesis (H 0 )</a:t>
            </a:r>
          </a:p>
          <a:p>
            <a:pPr lvl="2"/>
            <a:r>
              <a:rPr/>
              <a:t>Alternative hypothesis (H 1 )</a:t>
            </a:r>
          </a:p>
          <a:p>
            <a:pPr lvl="3"/>
            <a:r>
              <a:rPr/>
              <a:t>AKA research hypothesis</a:t>
            </a:r>
          </a:p>
          <a:p>
            <a:pPr lvl="3"/>
            <a:r>
              <a:rPr/>
              <a:t>Directional</a:t>
            </a:r>
          </a:p>
          <a:p>
            <a:pPr lvl="3"/>
            <a:r>
              <a:rPr/>
              <a:t>Non-directional</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NHST – Goal of research –</a:t>
            </a:r>
          </a:p>
          <a:p>
            <a:pPr lvl="2"/>
            <a:r>
              <a:rPr/>
              <a:t>Reject the H 0 in favor of H 1</a:t>
            </a:r>
          </a:p>
          <a:p>
            <a:pPr lvl="1"/>
            <a:r>
              <a:rPr/>
              <a:t>“Reject” the null hypothesis</a:t>
            </a:r>
          </a:p>
          <a:p>
            <a:pPr lvl="2"/>
            <a:r>
              <a:rPr/>
              <a:t>Practically – “reject” means difference / relationship greater than just random variability</a:t>
            </a:r>
          </a:p>
          <a:p>
            <a:pPr lvl="1"/>
            <a:r>
              <a:rPr/>
              <a:t>Alternative hypothesis –</a:t>
            </a:r>
          </a:p>
          <a:p>
            <a:pPr lvl="2"/>
            <a:r>
              <a:rPr/>
              <a:t>3 versions</a:t>
            </a:r>
          </a:p>
          <a:p>
            <a:pPr lvl="3"/>
            <a:r>
              <a:rPr/>
              <a:t>Non-directional</a:t>
            </a:r>
          </a:p>
          <a:p>
            <a:pPr lvl="3"/>
            <a:r>
              <a:rPr/>
              <a:t>Directional positive</a:t>
            </a:r>
          </a:p>
          <a:p>
            <a:pPr lvl="3"/>
            <a:r>
              <a:rPr/>
              <a:t>Directional negative</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Directional vs Non-directional H 1</a:t>
            </a:r>
          </a:p>
          <a:p>
            <a:pPr lvl="2"/>
            <a:r>
              <a:rPr/>
              <a:t>Comparing treatment to control</a:t>
            </a:r>
          </a:p>
          <a:p>
            <a:pPr lvl="2"/>
            <a:r>
              <a:rPr/>
              <a:t>Comparing different treatments</a:t>
            </a:r>
          </a:p>
          <a:p>
            <a:pPr lvl="1"/>
            <a:r>
              <a:rPr/>
              <a:t>Choosing directional vs non-directional</a:t>
            </a:r>
          </a:p>
          <a:p>
            <a:pPr lvl="2"/>
            <a:r>
              <a:rPr/>
              <a:t>Basis for choice</a:t>
            </a:r>
          </a:p>
          <a:p>
            <a:pPr lvl="2"/>
            <a:r>
              <a:rPr/>
              <a:t>Consequences</a:t>
            </a:r>
          </a:p>
          <a:p>
            <a:pPr lvl="3"/>
            <a:r>
              <a:rPr/>
              <a:t>Statistical analysis</a:t>
            </a:r>
          </a:p>
          <a:p>
            <a:pPr lvl="3"/>
            <a:r>
              <a:rPr/>
              <a:t>Interpretation</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Sampling review</a:t>
            </a:r>
          </a:p>
          <a:p>
            <a:pPr lvl="2"/>
            <a:r>
              <a:rPr/>
              <a:t>Target / theoretical population</a:t>
            </a:r>
          </a:p>
          <a:p>
            <a:pPr lvl="2"/>
            <a:r>
              <a:rPr/>
              <a:t>Accessible population</a:t>
            </a:r>
          </a:p>
          <a:p>
            <a:pPr lvl="2"/>
            <a:r>
              <a:rPr/>
              <a:t>Sample</a:t>
            </a:r>
          </a:p>
          <a:p>
            <a:pPr lvl="1"/>
            <a:r>
              <a:rPr/>
              <a:t>Inference from the study sample to the population</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1.png" id="0" name="Picture 1"/>
          <p:cNvPicPr>
            <a:picLocks noGrp="1" noChangeAspect="1"/>
          </p:cNvPicPr>
          <p:nvPr/>
        </p:nvPicPr>
        <p:blipFill>
          <a:blip r:embed="rId3"/>
          <a:stretch>
            <a:fillRect/>
          </a:stretch>
        </p:blipFill>
        <p:spPr bwMode="auto">
          <a:xfrm>
            <a:off x="1244600" y="1600200"/>
            <a:ext cx="6654800" cy="4521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11 - Data analysis, Part 1</dc:title>
  <dc:creator>Steve Simon</dc:creator>
  <cp:keywords/>
  <dcterms:created xsi:type="dcterms:W3CDTF">2019-04-08T13:53:06Z</dcterms:created>
  <dcterms:modified xsi:type="dcterms:W3CDTF">2019-04-08T13:53:06Z</dcterms:modified>
</cp:coreProperties>
</file>